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257" r:id="rId3"/>
    <p:sldId id="297" r:id="rId4"/>
    <p:sldId id="313" r:id="rId5"/>
    <p:sldId id="314" r:id="rId6"/>
    <p:sldId id="317" r:id="rId7"/>
    <p:sldId id="404" r:id="rId8"/>
    <p:sldId id="397" r:id="rId9"/>
    <p:sldId id="398" r:id="rId10"/>
    <p:sldId id="399" r:id="rId11"/>
    <p:sldId id="400" r:id="rId12"/>
    <p:sldId id="401" r:id="rId13"/>
    <p:sldId id="402" r:id="rId14"/>
    <p:sldId id="403" r:id="rId15"/>
    <p:sldId id="406" r:id="rId16"/>
    <p:sldId id="318" r:id="rId17"/>
    <p:sldId id="356" r:id="rId18"/>
    <p:sldId id="392" r:id="rId19"/>
    <p:sldId id="393" r:id="rId20"/>
    <p:sldId id="394" r:id="rId21"/>
    <p:sldId id="319" r:id="rId22"/>
    <p:sldId id="370" r:id="rId23"/>
    <p:sldId id="407" r:id="rId24"/>
    <p:sldId id="408" r:id="rId25"/>
    <p:sldId id="332" r:id="rId26"/>
    <p:sldId id="334" r:id="rId27"/>
    <p:sldId id="344" r:id="rId28"/>
    <p:sldId id="372" r:id="rId29"/>
    <p:sldId id="385" r:id="rId30"/>
    <p:sldId id="380" r:id="rId31"/>
    <p:sldId id="381" r:id="rId32"/>
    <p:sldId id="396" r:id="rId33"/>
    <p:sldId id="374" r:id="rId34"/>
    <p:sldId id="378" r:id="rId35"/>
    <p:sldId id="377" r:id="rId36"/>
    <p:sldId id="382"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8E1D"/>
    <a:srgbClr val="2000EA"/>
    <a:srgbClr val="FF6100"/>
    <a:srgbClr val="FB0008"/>
    <a:srgbClr val="E6A20E"/>
    <a:srgbClr val="140087"/>
    <a:srgbClr val="1700AE"/>
    <a:srgbClr val="1123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2800" autoAdjust="0"/>
    <p:restoredTop sz="85490" autoAdjust="0"/>
  </p:normalViewPr>
  <p:slideViewPr>
    <p:cSldViewPr snapToGrid="0" snapToObjects="1">
      <p:cViewPr varScale="1">
        <p:scale>
          <a:sx n="70" d="100"/>
          <a:sy n="70" d="100"/>
        </p:scale>
        <p:origin x="1939" y="58"/>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4805"/>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0CF57B-C747-FC49-8C8F-81AE37C96CA4}" type="datetimeFigureOut">
              <a:rPr lang="en-US" smtClean="0"/>
              <a:t>10/30/2024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F62E29-99FC-EB40-923F-D38E4FE7BE7E}" type="slidenum">
              <a:rPr lang="en-US" smtClean="0"/>
              <a:t>‹#›</a:t>
            </a:fld>
            <a:endParaRPr lang="en-US"/>
          </a:p>
        </p:txBody>
      </p:sp>
    </p:spTree>
    <p:extLst>
      <p:ext uri="{BB962C8B-B14F-4D97-AF65-F5344CB8AC3E}">
        <p14:creationId xmlns:p14="http://schemas.microsoft.com/office/powerpoint/2010/main" val="840767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GB" b="0" i="0" dirty="0">
                <a:solidFill>
                  <a:srgbClr val="273239"/>
                </a:solidFill>
                <a:effectLst/>
                <a:latin typeface="Nunito" pitchFamily="2" charset="0"/>
              </a:rPr>
              <a:t>Now, Relax all the edges one more time i.e. the </a:t>
            </a:r>
            <a:r>
              <a:rPr lang="en-GB" b="1" i="0" dirty="0">
                <a:solidFill>
                  <a:srgbClr val="273239"/>
                </a:solidFill>
                <a:effectLst/>
                <a:latin typeface="Nunito" pitchFamily="2" charset="0"/>
              </a:rPr>
              <a:t>Nth</a:t>
            </a:r>
            <a:r>
              <a:rPr lang="en-GB" b="0" i="0" dirty="0">
                <a:solidFill>
                  <a:srgbClr val="273239"/>
                </a:solidFill>
                <a:effectLst/>
                <a:latin typeface="Nunito" pitchFamily="2"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Nunito" pitchFamily="2" charset="0"/>
              </a:rPr>
              <a:t>Case 1 (Negative cycle exists): For any </a:t>
            </a:r>
            <a:r>
              <a:rPr lang="en-GB" b="1" i="0" dirty="0">
                <a:solidFill>
                  <a:srgbClr val="273239"/>
                </a:solidFill>
                <a:effectLst/>
                <a:latin typeface="Nunito" pitchFamily="2" charset="0"/>
              </a:rPr>
              <a:t>edge(u, v, weight), if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[u] + weight &lt;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[v]</a:t>
            </a:r>
            <a:endParaRPr lang="en-GB" b="0" i="0" dirty="0">
              <a:solidFill>
                <a:srgbClr val="273239"/>
              </a:solidFill>
              <a:effectLst/>
              <a:latin typeface="Nunito" pitchFamily="2" charset="0"/>
            </a:endParaRPr>
          </a:p>
          <a:p>
            <a:pPr marL="742950" lvl="1" indent="-285750" algn="l" fontAlgn="base">
              <a:buFont typeface="Arial" panose="020B0604020202020204" pitchFamily="34" charset="0"/>
              <a:buChar char="•"/>
            </a:pPr>
            <a:r>
              <a:rPr lang="en-GB" b="0" i="0" dirty="0">
                <a:solidFill>
                  <a:srgbClr val="273239"/>
                </a:solidFill>
                <a:effectLst/>
                <a:latin typeface="Nunito" pitchFamily="2" charset="0"/>
              </a:rPr>
              <a:t>Case 2 (No Negative cycle) : case 1 fails for all the edges.</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23</a:t>
            </a:fld>
            <a:endParaRPr lang="en-US"/>
          </a:p>
        </p:txBody>
      </p:sp>
    </p:spTree>
    <p:extLst>
      <p:ext uri="{BB962C8B-B14F-4D97-AF65-F5344CB8AC3E}">
        <p14:creationId xmlns:p14="http://schemas.microsoft.com/office/powerpoint/2010/main" val="1803015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Dijkstra's Algorithm:</a:t>
            </a:r>
          </a:p>
          <a:p>
            <a:r>
              <a:rPr lang="en-GB" dirty="0"/>
              <a:t>- Finds the shortest path from a single source vertex to all other vertices in a graph with non-negative edge weights.</a:t>
            </a:r>
          </a:p>
          <a:p>
            <a:endParaRPr lang="en-GB" dirty="0"/>
          </a:p>
          <a:p>
            <a:r>
              <a:rPr lang="en-GB" dirty="0"/>
              <a:t>**Bellman-Ford Algorithm:**</a:t>
            </a:r>
          </a:p>
          <a:p>
            <a:r>
              <a:rPr lang="en-GB" dirty="0"/>
              <a:t>- Finds the shortest path from a single source vertex to all other vertices in a graph, even with negative edge weights.</a:t>
            </a:r>
          </a:p>
          <a:p>
            <a:r>
              <a:rPr lang="en-GB" dirty="0"/>
              <a:t>- Can detect negative cycles in the graph.</a:t>
            </a:r>
          </a:p>
          <a:p>
            <a:endParaRPr lang="en-GB" dirty="0"/>
          </a:p>
          <a:p>
            <a:r>
              <a:rPr lang="en-GB" dirty="0"/>
              <a:t>## Edge Weight Handling</a:t>
            </a:r>
          </a:p>
          <a:p>
            <a:endParaRPr lang="en-GB" dirty="0"/>
          </a:p>
          <a:p>
            <a:r>
              <a:rPr lang="en-GB" dirty="0"/>
              <a:t>**Dijkstra's Algorithm:**</a:t>
            </a:r>
          </a:p>
          <a:p>
            <a:r>
              <a:rPr lang="en-GB" dirty="0"/>
              <a:t>- Works only on graphs with non-negative edge weights.</a:t>
            </a:r>
          </a:p>
          <a:p>
            <a:endParaRPr lang="en-GB" dirty="0"/>
          </a:p>
          <a:p>
            <a:r>
              <a:rPr lang="en-GB" dirty="0"/>
              <a:t>**</a:t>
            </a:r>
            <a:r>
              <a:rPr lang="en-GB" b="1" dirty="0"/>
              <a:t>Bellman-Ford Algorithm</a:t>
            </a:r>
            <a:r>
              <a:rPr lang="en-GB" dirty="0"/>
              <a:t>:**</a:t>
            </a:r>
          </a:p>
          <a:p>
            <a:r>
              <a:rPr lang="en-GB" dirty="0"/>
              <a:t>- Can handle graphs with negative edge weights.</a:t>
            </a:r>
          </a:p>
          <a:p>
            <a:r>
              <a:rPr lang="en-GB" dirty="0"/>
              <a:t>- Can detect negative cycles.</a:t>
            </a:r>
          </a:p>
          <a:p>
            <a:endParaRPr lang="en-GB" dirty="0"/>
          </a:p>
          <a:p>
            <a:r>
              <a:rPr lang="en-GB" dirty="0"/>
              <a:t>## Performance</a:t>
            </a:r>
          </a:p>
          <a:p>
            <a:endParaRPr lang="en-GB" dirty="0"/>
          </a:p>
          <a:p>
            <a:r>
              <a:rPr lang="en-GB" dirty="0"/>
              <a:t>Dijkstra's Algorithm:</a:t>
            </a:r>
          </a:p>
          <a:p>
            <a:r>
              <a:rPr lang="en-GB" dirty="0"/>
              <a:t>- More efficient for graphs with non-negative weights.</a:t>
            </a:r>
          </a:p>
          <a:p>
            <a:r>
              <a:rPr lang="en-GB" dirty="0"/>
              <a:t>- Time complexity: O(V log V + E) with a binary heap implementation, where V is the number of vertices and E is the number of edges.</a:t>
            </a:r>
          </a:p>
          <a:p>
            <a:endParaRPr lang="en-GB" dirty="0"/>
          </a:p>
          <a:p>
            <a:r>
              <a:rPr lang="en-GB" dirty="0"/>
              <a:t>**Bellman-Ford Algorithm:**</a:t>
            </a:r>
          </a:p>
          <a:p>
            <a:r>
              <a:rPr lang="en-GB" dirty="0"/>
              <a:t>- Generally slower than Dijkstra's.</a:t>
            </a:r>
          </a:p>
          <a:p>
            <a:r>
              <a:rPr lang="en-GB" dirty="0"/>
              <a:t>- Time complexity: O(VE), where V is the number of vertices and E is the number of edges.</a:t>
            </a:r>
          </a:p>
          <a:p>
            <a:endParaRPr lang="en-GB" dirty="0"/>
          </a:p>
          <a:p>
            <a:r>
              <a:rPr lang="en-GB" dirty="0"/>
              <a:t>## Implementation</a:t>
            </a:r>
          </a:p>
          <a:p>
            <a:endParaRPr lang="en-GB"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27</a:t>
            </a:fld>
            <a:endParaRPr lang="en-US"/>
          </a:p>
        </p:txBody>
      </p:sp>
    </p:spTree>
    <p:extLst>
      <p:ext uri="{BB962C8B-B14F-4D97-AF65-F5344CB8AC3E}">
        <p14:creationId xmlns:p14="http://schemas.microsoft.com/office/powerpoint/2010/main" val="2751788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accent1"/>
                </a:solidFill>
              </a:defRPr>
            </a:lvl1pPr>
          </a:lstStyle>
          <a:p>
            <a:r>
              <a:rPr lang="en-US" altLang="zh-CN" dirty="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dirty="0"/>
              <a:t>Click to edit Master subtitle style</a:t>
            </a:r>
            <a:endParaRPr lang="en-US" dirty="0"/>
          </a:p>
        </p:txBody>
      </p:sp>
      <p:sp>
        <p:nvSpPr>
          <p:cNvPr id="4" name="Date Placeholder 3"/>
          <p:cNvSpPr>
            <a:spLocks noGrp="1"/>
          </p:cNvSpPr>
          <p:nvPr>
            <p:ph type="dt" sz="half" idx="10"/>
          </p:nvPr>
        </p:nvSpPr>
        <p:spPr/>
        <p:txBody>
          <a:bodyPr/>
          <a:lstStyle/>
          <a:p>
            <a:fld id="{FB221443-D73C-634A-A910-7320408C156D}" type="datetimeFigureOut">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28168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68060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949321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016681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FB221443-D73C-634A-A910-7320408C156D}" type="datetimeFigureOut">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851867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Date Placeholder 4"/>
          <p:cNvSpPr>
            <a:spLocks noGrp="1"/>
          </p:cNvSpPr>
          <p:nvPr>
            <p:ph type="dt" sz="half" idx="10"/>
          </p:nvPr>
        </p:nvSpPr>
        <p:spPr/>
        <p:txBody>
          <a:bodyPr/>
          <a:lstStyle/>
          <a:p>
            <a:fld id="{FB221443-D73C-634A-A910-7320408C156D}" type="datetimeFigureOut">
              <a:rPr lang="en-US" smtClean="0"/>
              <a:t>10/30/2024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4005688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Date Placeholder 6"/>
          <p:cNvSpPr>
            <a:spLocks noGrp="1"/>
          </p:cNvSpPr>
          <p:nvPr>
            <p:ph type="dt" sz="half" idx="10"/>
          </p:nvPr>
        </p:nvSpPr>
        <p:spPr/>
        <p:txBody>
          <a:bodyPr/>
          <a:lstStyle/>
          <a:p>
            <a:fld id="{FB221443-D73C-634A-A910-7320408C156D}" type="datetimeFigureOut">
              <a:rPr lang="en-US" smtClean="0"/>
              <a:t>10/30/2024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640276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FB221443-D73C-634A-A910-7320408C156D}" type="datetimeFigureOut">
              <a:rPr lang="en-US" smtClean="0"/>
              <a:t>10/30/2024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337856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221443-D73C-634A-A910-7320408C156D}" type="datetimeFigureOut">
              <a:rPr lang="en-US" smtClean="0"/>
              <a:t>10/30/2024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9035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10/30/2024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13258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10/30/2024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51124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21443-D73C-634A-A910-7320408C156D}" type="datetimeFigureOut">
              <a:rPr lang="en-US" smtClean="0"/>
              <a:t>10/30/2024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BE2B7-23DB-644D-89A2-CA3C2E8FEF83}" type="slidenum">
              <a:rPr lang="en-US" smtClean="0"/>
              <a:t>‹#›</a:t>
            </a:fld>
            <a:endParaRPr lang="en-US"/>
          </a:p>
        </p:txBody>
      </p:sp>
    </p:spTree>
    <p:extLst>
      <p:ext uri="{BB962C8B-B14F-4D97-AF65-F5344CB8AC3E}">
        <p14:creationId xmlns:p14="http://schemas.microsoft.com/office/powerpoint/2010/main" val="46053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3600" kern="1200">
          <a:solidFill>
            <a:schemeClr val="accent1"/>
          </a:solidFill>
          <a:latin typeface="Helvetica"/>
          <a:ea typeface="+mj-ea"/>
          <a:cs typeface="Helvetica"/>
        </a:defRPr>
      </a:lvl1pPr>
    </p:titleStyle>
    <p:body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youtube.com/watch?v=_lHSawdgXpI" TargetMode="External"/><Relationship Id="rId2" Type="http://schemas.openxmlformats.org/officeDocument/2006/relationships/hyperlink" Target="https://www.youtube.com/watch?v=bZkzH5x0SKU" TargetMode="External"/><Relationship Id="rId1" Type="http://schemas.openxmlformats.org/officeDocument/2006/relationships/slideLayout" Target="../slideLayouts/slideLayout2.xml"/><Relationship Id="rId5" Type="http://schemas.openxmlformats.org/officeDocument/2006/relationships/hyperlink" Target="https://www.youtube.com/watch?v=obWXjtg0L64" TargetMode="External"/><Relationship Id="rId4" Type="http://schemas.openxmlformats.org/officeDocument/2006/relationships/hyperlink" Target="https://www.youtube.com/watch?v=9PHkk0UavIM"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7121" y="1146752"/>
            <a:ext cx="7952128" cy="2625208"/>
          </a:xfrm>
        </p:spPr>
        <p:txBody>
          <a:bodyPr>
            <a:noAutofit/>
          </a:bodyPr>
          <a:lstStyle/>
          <a:p>
            <a:pPr>
              <a:lnSpc>
                <a:spcPct val="130000"/>
              </a:lnSpc>
            </a:pPr>
            <a:r>
              <a:rPr lang="en-US" altLang="zh-CN" dirty="0">
                <a:solidFill>
                  <a:schemeClr val="accent1"/>
                </a:solidFill>
              </a:rPr>
              <a:t>Lecture</a:t>
            </a:r>
            <a:r>
              <a:rPr lang="zh-CN" altLang="en-US" dirty="0">
                <a:solidFill>
                  <a:schemeClr val="accent1"/>
                </a:solidFill>
              </a:rPr>
              <a:t> </a:t>
            </a:r>
            <a:r>
              <a:rPr lang="en-US" altLang="zh-CN" dirty="0">
                <a:solidFill>
                  <a:schemeClr val="accent1"/>
                </a:solidFill>
              </a:rPr>
              <a:t>11</a:t>
            </a:r>
            <a:br>
              <a:rPr lang="en-US" altLang="zh-CN" dirty="0">
                <a:solidFill>
                  <a:schemeClr val="accent1"/>
                </a:solidFill>
              </a:rPr>
            </a:br>
            <a:r>
              <a:rPr lang="en-US" dirty="0"/>
              <a:t>Shortest Paths</a:t>
            </a:r>
            <a:endParaRPr lang="en-US" dirty="0">
              <a:solidFill>
                <a:schemeClr val="accent1"/>
              </a:solidFill>
            </a:endParaRPr>
          </a:p>
        </p:txBody>
      </p:sp>
      <p:sp>
        <p:nvSpPr>
          <p:cNvPr id="3" name="Subtitle 2"/>
          <p:cNvSpPr>
            <a:spLocks noGrp="1"/>
          </p:cNvSpPr>
          <p:nvPr>
            <p:ph type="subTitle" idx="1"/>
          </p:nvPr>
        </p:nvSpPr>
        <p:spPr/>
        <p:txBody>
          <a:bodyPr anchor="ctr">
            <a:normAutofit/>
          </a:bodyPr>
          <a:lstStyle/>
          <a:p>
            <a:r>
              <a:rPr lang="en-US" sz="2000" dirty="0">
                <a:solidFill>
                  <a:schemeClr val="tx1"/>
                </a:solidFill>
              </a:rPr>
              <a:t>Department</a:t>
            </a:r>
            <a:r>
              <a:rPr lang="zh-CN" altLang="en-US" sz="2000" dirty="0">
                <a:solidFill>
                  <a:schemeClr val="tx1"/>
                </a:solidFill>
              </a:rPr>
              <a:t> </a:t>
            </a:r>
            <a:r>
              <a:rPr lang="en-US" altLang="zh-CN" sz="2000" dirty="0">
                <a:solidFill>
                  <a:schemeClr val="tx1"/>
                </a:solidFill>
              </a:rPr>
              <a:t>of</a:t>
            </a:r>
            <a:r>
              <a:rPr lang="zh-CN" altLang="en-US" sz="2000" dirty="0">
                <a:solidFill>
                  <a:schemeClr val="tx1"/>
                </a:solidFill>
              </a:rPr>
              <a:t> </a:t>
            </a:r>
            <a:r>
              <a:rPr lang="en-US" altLang="zh-CN" sz="2000" dirty="0">
                <a:solidFill>
                  <a:schemeClr val="tx1"/>
                </a:solidFill>
              </a:rPr>
              <a:t>Computer</a:t>
            </a:r>
            <a:r>
              <a:rPr lang="zh-CN" altLang="en-US" sz="2000" dirty="0">
                <a:solidFill>
                  <a:schemeClr val="tx1"/>
                </a:solidFill>
              </a:rPr>
              <a:t> </a:t>
            </a:r>
            <a:r>
              <a:rPr lang="en-US" altLang="zh-CN" sz="2000" dirty="0">
                <a:solidFill>
                  <a:schemeClr val="tx1"/>
                </a:solidFill>
              </a:rPr>
              <a:t>Science</a:t>
            </a:r>
          </a:p>
          <a:p>
            <a:r>
              <a:rPr lang="en-US" sz="2000" dirty="0">
                <a:solidFill>
                  <a:schemeClr val="tx1"/>
                </a:solidFill>
              </a:rPr>
              <a:t>Hofstra</a:t>
            </a:r>
            <a:r>
              <a:rPr lang="zh-CN" altLang="en-US" sz="2000" dirty="0">
                <a:solidFill>
                  <a:schemeClr val="tx1"/>
                </a:solidFill>
              </a:rPr>
              <a:t> </a:t>
            </a:r>
            <a:r>
              <a:rPr lang="en-US" altLang="zh-CN" sz="2000" dirty="0">
                <a:solidFill>
                  <a:schemeClr val="tx1"/>
                </a:solidFill>
              </a:rPr>
              <a:t>University</a:t>
            </a:r>
            <a:endParaRPr lang="en-US" sz="2000" dirty="0">
              <a:solidFill>
                <a:schemeClr val="tx1"/>
              </a:solidFill>
            </a:endParaRPr>
          </a:p>
        </p:txBody>
      </p:sp>
    </p:spTree>
    <p:extLst>
      <p:ext uri="{BB962C8B-B14F-4D97-AF65-F5344CB8AC3E}">
        <p14:creationId xmlns:p14="http://schemas.microsoft.com/office/powerpoint/2010/main" val="1214756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68BE9-BAF9-7368-6B82-95FF25A192AE}"/>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8C52CB22-8B02-6024-DB1A-DB7765E85768}"/>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F930F201-3B8A-2F91-FCF5-64B10D1DF89C}"/>
              </a:ext>
            </a:extLst>
          </p:cNvPr>
          <p:cNvPicPr>
            <a:picLocks noChangeAspect="1"/>
          </p:cNvPicPr>
          <p:nvPr/>
        </p:nvPicPr>
        <p:blipFill>
          <a:blip r:embed="rId2"/>
          <a:stretch>
            <a:fillRect/>
          </a:stretch>
        </p:blipFill>
        <p:spPr>
          <a:xfrm>
            <a:off x="1382486" y="-43544"/>
            <a:ext cx="7668791" cy="3401662"/>
          </a:xfrm>
          <a:prstGeom prst="rect">
            <a:avLst/>
          </a:prstGeom>
        </p:spPr>
      </p:pic>
      <p:pic>
        <p:nvPicPr>
          <p:cNvPr id="7" name="Picture 6">
            <a:extLst>
              <a:ext uri="{FF2B5EF4-FFF2-40B4-BE49-F238E27FC236}">
                <a16:creationId xmlns:a16="http://schemas.microsoft.com/office/drawing/2014/main" id="{D84AEEE6-F6DB-75A6-E288-08E7816A0FDB}"/>
              </a:ext>
            </a:extLst>
          </p:cNvPr>
          <p:cNvPicPr>
            <a:picLocks noChangeAspect="1"/>
          </p:cNvPicPr>
          <p:nvPr/>
        </p:nvPicPr>
        <p:blipFill>
          <a:blip r:embed="rId3"/>
          <a:stretch>
            <a:fillRect/>
          </a:stretch>
        </p:blipFill>
        <p:spPr>
          <a:xfrm>
            <a:off x="1382487" y="3401662"/>
            <a:ext cx="7668791" cy="3394136"/>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E7BF997-AFAE-BF31-2C13-E3DDA96E079A}"/>
                  </a:ext>
                </a:extLst>
              </p:cNvPr>
              <p:cNvSpPr/>
              <p:nvPr/>
            </p:nvSpPr>
            <p:spPr>
              <a:xfrm>
                <a:off x="1094015" y="3401662"/>
                <a:ext cx="6019799"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a:t>
                </a:r>
                <a14:m>
                  <m:oMath xmlns:m="http://schemas.openxmlformats.org/officeDocument/2006/math">
                    <m:r>
                      <a:rPr lang="en-GB" b="0" i="1" smtClean="0">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e[A][D].weight() =</a:t>
                </a:r>
                <a:r>
                  <a:rPr lang="en-GB" dirty="0">
                    <a:solidFill>
                      <a:schemeClr val="tx1"/>
                    </a:solidFill>
                    <a:latin typeface="Times New Roman" panose="02020603050405020304" pitchFamily="18" charset="0"/>
                    <a:cs typeface="Times New Roman" panose="02020603050405020304" pitchFamily="18" charset="0"/>
                  </a:rPr>
                  <a:t> 0+8 = 8</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e[A][D].weight() = 8</a:t>
                </a:r>
              </a:p>
            </p:txBody>
          </p:sp>
        </mc:Choice>
        <mc:Fallback xmlns="">
          <p:sp>
            <p:nvSpPr>
              <p:cNvPr id="8" name="Rectangle 7">
                <a:extLst>
                  <a:ext uri="{FF2B5EF4-FFF2-40B4-BE49-F238E27FC236}">
                    <a16:creationId xmlns:a16="http://schemas.microsoft.com/office/drawing/2014/main" id="{EE7BF997-AFAE-BF31-2C13-E3DDA96E079A}"/>
                  </a:ext>
                </a:extLst>
              </p:cNvPr>
              <p:cNvSpPr>
                <a:spLocks noRot="1" noChangeAspect="1" noMove="1" noResize="1" noEditPoints="1" noAdjustHandles="1" noChangeArrowheads="1" noChangeShapeType="1" noTextEdit="1"/>
              </p:cNvSpPr>
              <p:nvPr/>
            </p:nvSpPr>
            <p:spPr>
              <a:xfrm>
                <a:off x="1094015" y="3401662"/>
                <a:ext cx="6019799" cy="646331"/>
              </a:xfrm>
              <a:prstGeom prst="rect">
                <a:avLst/>
              </a:prstGeom>
              <a:blipFill>
                <a:blip r:embed="rId4"/>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970460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F8D1D-A738-2941-0E14-4854DDC88448}"/>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31FDFA1F-E60C-28A1-CBF2-CD9129D07BCB}"/>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555E76E4-B897-A787-A686-56C2EE3AA7A5}"/>
              </a:ext>
            </a:extLst>
          </p:cNvPr>
          <p:cNvPicPr>
            <a:picLocks noChangeAspect="1"/>
          </p:cNvPicPr>
          <p:nvPr/>
        </p:nvPicPr>
        <p:blipFill>
          <a:blip r:embed="rId2"/>
          <a:stretch>
            <a:fillRect/>
          </a:stretch>
        </p:blipFill>
        <p:spPr>
          <a:xfrm>
            <a:off x="1480457" y="68288"/>
            <a:ext cx="7529830" cy="3337585"/>
          </a:xfrm>
          <a:prstGeom prst="rect">
            <a:avLst/>
          </a:prstGeom>
        </p:spPr>
      </p:pic>
      <p:pic>
        <p:nvPicPr>
          <p:cNvPr id="7" name="Picture 6">
            <a:extLst>
              <a:ext uri="{FF2B5EF4-FFF2-40B4-BE49-F238E27FC236}">
                <a16:creationId xmlns:a16="http://schemas.microsoft.com/office/drawing/2014/main" id="{9E92E6F0-6E4F-8226-2C36-DBE19FB378DE}"/>
              </a:ext>
            </a:extLst>
          </p:cNvPr>
          <p:cNvPicPr>
            <a:picLocks noChangeAspect="1"/>
          </p:cNvPicPr>
          <p:nvPr/>
        </p:nvPicPr>
        <p:blipFill>
          <a:blip r:embed="rId3"/>
          <a:stretch>
            <a:fillRect/>
          </a:stretch>
        </p:blipFill>
        <p:spPr>
          <a:xfrm>
            <a:off x="1480457" y="3470909"/>
            <a:ext cx="7529830" cy="3353186"/>
          </a:xfrm>
          <a:prstGeom prst="rect">
            <a:avLst/>
          </a:prstGeom>
        </p:spPr>
      </p:pic>
      <p:sp>
        <p:nvSpPr>
          <p:cNvPr id="10" name="Rectangle 9">
            <a:extLst>
              <a:ext uri="{FF2B5EF4-FFF2-40B4-BE49-F238E27FC236}">
                <a16:creationId xmlns:a16="http://schemas.microsoft.com/office/drawing/2014/main" id="{A6057819-489C-1896-6479-04EAA36BF7BA}"/>
              </a:ext>
            </a:extLst>
          </p:cNvPr>
          <p:cNvSpPr/>
          <p:nvPr/>
        </p:nvSpPr>
        <p:spPr>
          <a:xfrm>
            <a:off x="3509822" y="6260256"/>
            <a:ext cx="184731" cy="338554"/>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endParaRPr lang="en-US" sz="1600" dirty="0">
              <a:solidFill>
                <a:schemeClr val="accent6"/>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230AFDE1-4BE3-1924-5DAC-80F6E009C6EA}"/>
                  </a:ext>
                </a:extLst>
              </p:cNvPr>
              <p:cNvSpPr/>
              <p:nvPr/>
            </p:nvSpPr>
            <p:spPr>
              <a:xfrm>
                <a:off x="1132114" y="2838227"/>
                <a:ext cx="5889171"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8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e[B][D].weight() =</a:t>
                </a:r>
                <a:r>
                  <a:rPr lang="en-GB" dirty="0">
                    <a:solidFill>
                      <a:schemeClr val="tx1"/>
                    </a:solidFill>
                    <a:latin typeface="Times New Roman" panose="02020603050405020304" pitchFamily="18" charset="0"/>
                    <a:cs typeface="Times New Roman" panose="02020603050405020304" pitchFamily="18" charset="0"/>
                  </a:rPr>
                  <a:t> 2+5 = 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e[B][D].weight() = 7</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e[B][E].weight() =</a:t>
                </a:r>
                <a:r>
                  <a:rPr lang="en-GB" dirty="0">
                    <a:solidFill>
                      <a:schemeClr val="tx1"/>
                    </a:solidFill>
                    <a:latin typeface="Times New Roman" panose="02020603050405020304" pitchFamily="18" charset="0"/>
                    <a:cs typeface="Times New Roman" panose="02020603050405020304" pitchFamily="18" charset="0"/>
                  </a:rPr>
                  <a:t> 2+6 = 8</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e[B][E].weight() = 8</a:t>
                </a:r>
              </a:p>
            </p:txBody>
          </p:sp>
        </mc:Choice>
        <mc:Fallback xmlns="">
          <p:sp>
            <p:nvSpPr>
              <p:cNvPr id="11" name="Rectangle 10">
                <a:extLst>
                  <a:ext uri="{FF2B5EF4-FFF2-40B4-BE49-F238E27FC236}">
                    <a16:creationId xmlns:a16="http://schemas.microsoft.com/office/drawing/2014/main" id="{230AFDE1-4BE3-1924-5DAC-80F6E009C6EA}"/>
                  </a:ext>
                </a:extLst>
              </p:cNvPr>
              <p:cNvSpPr>
                <a:spLocks noRot="1" noChangeAspect="1" noMove="1" noResize="1" noEditPoints="1" noAdjustHandles="1" noChangeArrowheads="1" noChangeShapeType="1" noTextEdit="1"/>
              </p:cNvSpPr>
              <p:nvPr/>
            </p:nvSpPr>
            <p:spPr>
              <a:xfrm>
                <a:off x="1132114" y="2838227"/>
                <a:ext cx="5889171" cy="1200329"/>
              </a:xfrm>
              <a:prstGeom prst="rect">
                <a:avLst/>
              </a:prstGeom>
              <a:blipFill>
                <a:blip r:embed="rId4"/>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362880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9"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dissolv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2CFE2-7589-A0BC-5C3E-7541A9C4ABF5}"/>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22F63FA0-2E08-1F91-DAEC-FEECED5A0DD5}"/>
              </a:ext>
            </a:extLst>
          </p:cNvPr>
          <p:cNvSpPr>
            <a:spLocks noGrp="1"/>
          </p:cNvSpPr>
          <p:nvPr>
            <p:ph idx="1"/>
          </p:nvPr>
        </p:nvSpPr>
        <p:spPr>
          <a:xfrm>
            <a:off x="457200" y="1600200"/>
            <a:ext cx="8229600" cy="2583318"/>
          </a:xfrm>
        </p:spPr>
        <p:txBody>
          <a:bodyPr/>
          <a:lstStyle/>
          <a:p>
            <a:endParaRPr lang="en-SE"/>
          </a:p>
        </p:txBody>
      </p:sp>
      <p:pic>
        <p:nvPicPr>
          <p:cNvPr id="5" name="Picture 4">
            <a:extLst>
              <a:ext uri="{FF2B5EF4-FFF2-40B4-BE49-F238E27FC236}">
                <a16:creationId xmlns:a16="http://schemas.microsoft.com/office/drawing/2014/main" id="{0C399817-47F0-D872-1CDA-4978BC3397EE}"/>
              </a:ext>
            </a:extLst>
          </p:cNvPr>
          <p:cNvPicPr>
            <a:picLocks noChangeAspect="1"/>
          </p:cNvPicPr>
          <p:nvPr/>
        </p:nvPicPr>
        <p:blipFill>
          <a:blip r:embed="rId2"/>
          <a:stretch>
            <a:fillRect/>
          </a:stretch>
        </p:blipFill>
        <p:spPr>
          <a:xfrm>
            <a:off x="1654631" y="78597"/>
            <a:ext cx="7402285" cy="3290712"/>
          </a:xfrm>
          <a:prstGeom prst="rect">
            <a:avLst/>
          </a:prstGeom>
        </p:spPr>
      </p:pic>
      <p:pic>
        <p:nvPicPr>
          <p:cNvPr id="7" name="Picture 6">
            <a:extLst>
              <a:ext uri="{FF2B5EF4-FFF2-40B4-BE49-F238E27FC236}">
                <a16:creationId xmlns:a16="http://schemas.microsoft.com/office/drawing/2014/main" id="{A434B5F2-A1CF-960F-18F1-2D3BB58BDE63}"/>
              </a:ext>
            </a:extLst>
          </p:cNvPr>
          <p:cNvPicPr>
            <a:picLocks noChangeAspect="1"/>
          </p:cNvPicPr>
          <p:nvPr/>
        </p:nvPicPr>
        <p:blipFill>
          <a:blip r:embed="rId3"/>
          <a:stretch>
            <a:fillRect/>
          </a:stretch>
        </p:blipFill>
        <p:spPr>
          <a:xfrm>
            <a:off x="1654630" y="3450773"/>
            <a:ext cx="7402285" cy="3305241"/>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2AAD769-EEEB-B87E-6257-7690EB96F1FA}"/>
                  </a:ext>
                </a:extLst>
              </p:cNvPr>
              <p:cNvSpPr/>
              <p:nvPr/>
            </p:nvSpPr>
            <p:spPr>
              <a:xfrm>
                <a:off x="1023258" y="2860426"/>
                <a:ext cx="5998028"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8 &lt;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e[D][E].weight() =</a:t>
                </a:r>
                <a:r>
                  <a:rPr lang="en-GB" dirty="0">
                    <a:solidFill>
                      <a:schemeClr val="tx1"/>
                    </a:solidFill>
                    <a:latin typeface="Times New Roman" panose="02020603050405020304" pitchFamily="18" charset="0"/>
                    <a:cs typeface="Times New Roman" panose="02020603050405020304" pitchFamily="18" charset="0"/>
                  </a:rPr>
                  <a:t> 7+3 = 10</a:t>
                </a:r>
              </a:p>
              <a:p>
                <a:r>
                  <a:rPr lang="en-US" dirty="0">
                    <a:solidFill>
                      <a:schemeClr val="tx1"/>
                    </a:solidFill>
                    <a:latin typeface="Times New Roman" panose="02020603050405020304" pitchFamily="18" charset="0"/>
                    <a:cs typeface="Times New Roman" panose="02020603050405020304" pitchFamily="18" charset="0"/>
                  </a:rPr>
                  <a:t>No relaxation,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stays 8</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e[D][F].weight() =</a:t>
                </a:r>
                <a:r>
                  <a:rPr lang="en-GB" dirty="0">
                    <a:solidFill>
                      <a:schemeClr val="tx1"/>
                    </a:solidFill>
                    <a:latin typeface="Times New Roman" panose="02020603050405020304" pitchFamily="18" charset="0"/>
                    <a:cs typeface="Times New Roman" panose="02020603050405020304" pitchFamily="18" charset="0"/>
                  </a:rPr>
                  <a:t> 7+2 = 9</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e[D][E].weight() = 9</a:t>
                </a:r>
              </a:p>
            </p:txBody>
          </p:sp>
        </mc:Choice>
        <mc:Fallback xmlns="">
          <p:sp>
            <p:nvSpPr>
              <p:cNvPr id="8" name="Rectangle 7">
                <a:extLst>
                  <a:ext uri="{FF2B5EF4-FFF2-40B4-BE49-F238E27FC236}">
                    <a16:creationId xmlns:a16="http://schemas.microsoft.com/office/drawing/2014/main" id="{F2AAD769-EEEB-B87E-6257-7690EB96F1FA}"/>
                  </a:ext>
                </a:extLst>
              </p:cNvPr>
              <p:cNvSpPr>
                <a:spLocks noRot="1" noChangeAspect="1" noMove="1" noResize="1" noEditPoints="1" noAdjustHandles="1" noChangeArrowheads="1" noChangeShapeType="1" noTextEdit="1"/>
              </p:cNvSpPr>
              <p:nvPr/>
            </p:nvSpPr>
            <p:spPr>
              <a:xfrm>
                <a:off x="1023258" y="2860426"/>
                <a:ext cx="5998028" cy="1200329"/>
              </a:xfrm>
              <a:prstGeom prst="rect">
                <a:avLst/>
              </a:prstGeom>
              <a:blipFill>
                <a:blip r:embed="rId4"/>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97662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1E8BC-11BF-CB42-48F0-48D70F2508B6}"/>
              </a:ext>
            </a:extLst>
          </p:cNvPr>
          <p:cNvSpPr>
            <a:spLocks noGrp="1"/>
          </p:cNvSpPr>
          <p:nvPr>
            <p:ph type="title"/>
          </p:nvPr>
        </p:nvSpPr>
        <p:spPr>
          <a:xfrm>
            <a:off x="457200" y="274638"/>
            <a:ext cx="8229600" cy="627624"/>
          </a:xfrm>
        </p:spPr>
        <p:txBody>
          <a:bodyPr>
            <a:normAutofit fontScale="90000"/>
          </a:bodyPr>
          <a:lstStyle/>
          <a:p>
            <a:endParaRPr lang="en-SE"/>
          </a:p>
        </p:txBody>
      </p:sp>
      <p:sp>
        <p:nvSpPr>
          <p:cNvPr id="3" name="Content Placeholder 2">
            <a:extLst>
              <a:ext uri="{FF2B5EF4-FFF2-40B4-BE49-F238E27FC236}">
                <a16:creationId xmlns:a16="http://schemas.microsoft.com/office/drawing/2014/main" id="{2B4F32DE-E297-7322-EB62-21C980DF3A90}"/>
              </a:ext>
            </a:extLst>
          </p:cNvPr>
          <p:cNvSpPr>
            <a:spLocks noGrp="1"/>
          </p:cNvSpPr>
          <p:nvPr>
            <p:ph idx="1"/>
          </p:nvPr>
        </p:nvSpPr>
        <p:spPr>
          <a:xfrm>
            <a:off x="457200" y="1600200"/>
            <a:ext cx="8229600" cy="2485217"/>
          </a:xfrm>
        </p:spPr>
        <p:txBody>
          <a:bodyPr/>
          <a:lstStyle/>
          <a:p>
            <a:endParaRPr lang="en-SE"/>
          </a:p>
        </p:txBody>
      </p:sp>
      <p:pic>
        <p:nvPicPr>
          <p:cNvPr id="5" name="Picture 4">
            <a:extLst>
              <a:ext uri="{FF2B5EF4-FFF2-40B4-BE49-F238E27FC236}">
                <a16:creationId xmlns:a16="http://schemas.microsoft.com/office/drawing/2014/main" id="{9D36A7D2-54ED-1935-4B29-54F67D9CCA5C}"/>
              </a:ext>
            </a:extLst>
          </p:cNvPr>
          <p:cNvPicPr>
            <a:picLocks noChangeAspect="1"/>
          </p:cNvPicPr>
          <p:nvPr/>
        </p:nvPicPr>
        <p:blipFill>
          <a:blip r:embed="rId2"/>
          <a:stretch>
            <a:fillRect/>
          </a:stretch>
        </p:blipFill>
        <p:spPr>
          <a:xfrm>
            <a:off x="1783757" y="60013"/>
            <a:ext cx="7377571" cy="3308685"/>
          </a:xfrm>
          <a:prstGeom prst="rect">
            <a:avLst/>
          </a:prstGeom>
        </p:spPr>
      </p:pic>
      <p:pic>
        <p:nvPicPr>
          <p:cNvPr id="7" name="Picture 6">
            <a:extLst>
              <a:ext uri="{FF2B5EF4-FFF2-40B4-BE49-F238E27FC236}">
                <a16:creationId xmlns:a16="http://schemas.microsoft.com/office/drawing/2014/main" id="{AA47957E-630F-A719-CF36-C27F1A303CF8}"/>
              </a:ext>
            </a:extLst>
          </p:cNvPr>
          <p:cNvPicPr>
            <a:picLocks noChangeAspect="1"/>
          </p:cNvPicPr>
          <p:nvPr/>
        </p:nvPicPr>
        <p:blipFill>
          <a:blip r:embed="rId3"/>
          <a:srcRect/>
          <a:stretch/>
        </p:blipFill>
        <p:spPr>
          <a:xfrm>
            <a:off x="1787023" y="3430593"/>
            <a:ext cx="7411810" cy="3322286"/>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BA61F58A-D3A3-86DE-6EA5-E362546AC44D}"/>
                  </a:ext>
                </a:extLst>
              </p:cNvPr>
              <p:cNvSpPr/>
              <p:nvPr/>
            </p:nvSpPr>
            <p:spPr>
              <a:xfrm>
                <a:off x="1023258" y="3183591"/>
                <a:ext cx="5998028"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e[F][C].weight() =</a:t>
                </a:r>
                <a:r>
                  <a:rPr lang="en-GB" dirty="0">
                    <a:solidFill>
                      <a:schemeClr val="tx1"/>
                    </a:solidFill>
                    <a:latin typeface="Times New Roman" panose="02020603050405020304" pitchFamily="18" charset="0"/>
                    <a:cs typeface="Times New Roman" panose="02020603050405020304" pitchFamily="18" charset="0"/>
                  </a:rPr>
                  <a:t> 9+3 = 12</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e[F][C].weight() = 12</a:t>
                </a:r>
              </a:p>
            </p:txBody>
          </p:sp>
        </mc:Choice>
        <mc:Fallback xmlns="">
          <p:sp>
            <p:nvSpPr>
              <p:cNvPr id="8" name="Rectangle 7">
                <a:extLst>
                  <a:ext uri="{FF2B5EF4-FFF2-40B4-BE49-F238E27FC236}">
                    <a16:creationId xmlns:a16="http://schemas.microsoft.com/office/drawing/2014/main" id="{BA61F58A-D3A3-86DE-6EA5-E362546AC44D}"/>
                  </a:ext>
                </a:extLst>
              </p:cNvPr>
              <p:cNvSpPr>
                <a:spLocks noRot="1" noChangeAspect="1" noMove="1" noResize="1" noEditPoints="1" noAdjustHandles="1" noChangeArrowheads="1" noChangeShapeType="1" noTextEdit="1"/>
              </p:cNvSpPr>
              <p:nvPr/>
            </p:nvSpPr>
            <p:spPr>
              <a:xfrm>
                <a:off x="1023258" y="3183591"/>
                <a:ext cx="5998028" cy="646331"/>
              </a:xfrm>
              <a:prstGeom prst="rect">
                <a:avLst/>
              </a:prstGeom>
              <a:blipFill>
                <a:blip r:embed="rId4"/>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821520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2C97D-008F-8B35-91F2-B7015BDAF19C}"/>
              </a:ext>
            </a:extLst>
          </p:cNvPr>
          <p:cNvSpPr>
            <a:spLocks noGrp="1"/>
          </p:cNvSpPr>
          <p:nvPr>
            <p:ph type="title"/>
          </p:nvPr>
        </p:nvSpPr>
        <p:spPr/>
        <p:txBody>
          <a:bodyPr/>
          <a:lstStyle/>
          <a:p>
            <a:r>
              <a:rPr lang="en-GB" dirty="0"/>
              <a:t>End of Algorithm</a:t>
            </a:r>
            <a:endParaRPr lang="en-SE" dirty="0"/>
          </a:p>
        </p:txBody>
      </p:sp>
      <p:sp>
        <p:nvSpPr>
          <p:cNvPr id="3" name="Content Placeholder 2">
            <a:extLst>
              <a:ext uri="{FF2B5EF4-FFF2-40B4-BE49-F238E27FC236}">
                <a16:creationId xmlns:a16="http://schemas.microsoft.com/office/drawing/2014/main" id="{F935BB42-8E0F-51A2-999D-78DB7AF3C5B3}"/>
              </a:ext>
            </a:extLst>
          </p:cNvPr>
          <p:cNvSpPr>
            <a:spLocks noGrp="1"/>
          </p:cNvSpPr>
          <p:nvPr>
            <p:ph idx="1"/>
          </p:nvPr>
        </p:nvSpPr>
        <p:spPr/>
        <p:txBody>
          <a:bodyPr/>
          <a:lstStyle/>
          <a:p>
            <a:r>
              <a:rPr lang="en-GB" dirty="0"/>
              <a:t>Table contains the shortest distance to each node N from the source node A, and its previous node in the shortest path</a:t>
            </a:r>
            <a:endParaRPr lang="en-SE" dirty="0"/>
          </a:p>
        </p:txBody>
      </p:sp>
      <p:pic>
        <p:nvPicPr>
          <p:cNvPr id="5" name="Picture 4">
            <a:extLst>
              <a:ext uri="{FF2B5EF4-FFF2-40B4-BE49-F238E27FC236}">
                <a16:creationId xmlns:a16="http://schemas.microsoft.com/office/drawing/2014/main" id="{F0550E8A-A4B4-3EEB-0DBF-2DDCEFE649C4}"/>
              </a:ext>
            </a:extLst>
          </p:cNvPr>
          <p:cNvPicPr>
            <a:picLocks noChangeAspect="1"/>
          </p:cNvPicPr>
          <p:nvPr/>
        </p:nvPicPr>
        <p:blipFill>
          <a:blip r:embed="rId2"/>
          <a:stretch>
            <a:fillRect/>
          </a:stretch>
        </p:blipFill>
        <p:spPr>
          <a:xfrm>
            <a:off x="807014" y="2960913"/>
            <a:ext cx="7377571" cy="3258004"/>
          </a:xfrm>
          <a:prstGeom prst="rect">
            <a:avLst/>
          </a:prstGeom>
        </p:spPr>
      </p:pic>
    </p:spTree>
    <p:extLst>
      <p:ext uri="{BB962C8B-B14F-4D97-AF65-F5344CB8AC3E}">
        <p14:creationId xmlns:p14="http://schemas.microsoft.com/office/powerpoint/2010/main" val="2131682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1786D-A742-5EFF-285B-A1270A4112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7FE2A-44BF-FBC4-6484-554D34A7BB9D}"/>
              </a:ext>
            </a:extLst>
          </p:cNvPr>
          <p:cNvSpPr>
            <a:spLocks noGrp="1"/>
          </p:cNvSpPr>
          <p:nvPr>
            <p:ph type="title"/>
          </p:nvPr>
        </p:nvSpPr>
        <p:spPr/>
        <p:txBody>
          <a:bodyPr/>
          <a:lstStyle/>
          <a:p>
            <a:r>
              <a:rPr lang="en-GB" dirty="0"/>
              <a:t>Getting the Shortest Path from A to C</a:t>
            </a:r>
            <a:endParaRPr lang="en-SE" dirty="0"/>
          </a:p>
        </p:txBody>
      </p:sp>
      <p:sp>
        <p:nvSpPr>
          <p:cNvPr id="3" name="Content Placeholder 2">
            <a:extLst>
              <a:ext uri="{FF2B5EF4-FFF2-40B4-BE49-F238E27FC236}">
                <a16:creationId xmlns:a16="http://schemas.microsoft.com/office/drawing/2014/main" id="{D43A3A6D-03DA-DBFE-15B4-0376D24C7A19}"/>
              </a:ext>
            </a:extLst>
          </p:cNvPr>
          <p:cNvSpPr>
            <a:spLocks noGrp="1"/>
          </p:cNvSpPr>
          <p:nvPr>
            <p:ph idx="1"/>
          </p:nvPr>
        </p:nvSpPr>
        <p:spPr/>
        <p:txBody>
          <a:bodyPr/>
          <a:lstStyle/>
          <a:p>
            <a:r>
              <a:rPr lang="en-GB" dirty="0"/>
              <a:t>C’s previous node is F; F’s previous node is D; D’s previous node is B; B’s previous node is A</a:t>
            </a:r>
          </a:p>
          <a:p>
            <a:r>
              <a:rPr lang="en-GB" dirty="0"/>
              <a:t>Shortest Path from A to C is ABDFC</a:t>
            </a:r>
            <a:endParaRPr lang="en-SE" dirty="0"/>
          </a:p>
          <a:p>
            <a:endParaRPr lang="en-SE" dirty="0"/>
          </a:p>
          <a:p>
            <a:endParaRPr lang="en-SE" dirty="0"/>
          </a:p>
        </p:txBody>
      </p:sp>
      <p:pic>
        <p:nvPicPr>
          <p:cNvPr id="5" name="Picture 4">
            <a:extLst>
              <a:ext uri="{FF2B5EF4-FFF2-40B4-BE49-F238E27FC236}">
                <a16:creationId xmlns:a16="http://schemas.microsoft.com/office/drawing/2014/main" id="{00994B03-C0B2-0222-E13D-CE6F1699B07F}"/>
              </a:ext>
            </a:extLst>
          </p:cNvPr>
          <p:cNvPicPr>
            <a:picLocks noChangeAspect="1"/>
          </p:cNvPicPr>
          <p:nvPr/>
        </p:nvPicPr>
        <p:blipFill>
          <a:blip r:embed="rId2"/>
          <a:srcRect/>
          <a:stretch/>
        </p:blipFill>
        <p:spPr>
          <a:xfrm>
            <a:off x="815349" y="2960913"/>
            <a:ext cx="7360901" cy="3258004"/>
          </a:xfrm>
          <a:prstGeom prst="rect">
            <a:avLst/>
          </a:prstGeom>
        </p:spPr>
      </p:pic>
    </p:spTree>
    <p:extLst>
      <p:ext uri="{BB962C8B-B14F-4D97-AF65-F5344CB8AC3E}">
        <p14:creationId xmlns:p14="http://schemas.microsoft.com/office/powerpoint/2010/main" val="3474384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AB59-F7FE-2943-BB31-489348766047}"/>
              </a:ext>
            </a:extLst>
          </p:cNvPr>
          <p:cNvSpPr>
            <a:spLocks noGrp="1"/>
          </p:cNvSpPr>
          <p:nvPr>
            <p:ph type="title"/>
          </p:nvPr>
        </p:nvSpPr>
        <p:spPr>
          <a:xfrm>
            <a:off x="29024" y="274638"/>
            <a:ext cx="6923695" cy="1143000"/>
          </a:xfrm>
        </p:spPr>
        <p:txBody>
          <a:bodyPr>
            <a:normAutofit/>
          </a:bodyPr>
          <a:lstStyle/>
          <a:p>
            <a:r>
              <a:rPr lang="en-US" dirty="0"/>
              <a:t>Dijkstra’s Algorithm 2</a:t>
            </a:r>
            <a:r>
              <a:rPr lang="en-US" baseline="30000" dirty="0"/>
              <a:t>nd</a:t>
            </a:r>
            <a:r>
              <a:rPr lang="en-US" dirty="0"/>
              <a:t> Example</a:t>
            </a:r>
          </a:p>
        </p:txBody>
      </p:sp>
      <p:sp>
        <p:nvSpPr>
          <p:cNvPr id="4" name="Rectangle 3">
            <a:extLst>
              <a:ext uri="{FF2B5EF4-FFF2-40B4-BE49-F238E27FC236}">
                <a16:creationId xmlns:a16="http://schemas.microsoft.com/office/drawing/2014/main" id="{1EF8B243-E197-554E-9976-45A023D7EF4B}"/>
              </a:ext>
            </a:extLst>
          </p:cNvPr>
          <p:cNvSpPr/>
          <p:nvPr/>
        </p:nvSpPr>
        <p:spPr>
          <a:xfrm>
            <a:off x="358439" y="1409490"/>
            <a:ext cx="5413187" cy="892552"/>
          </a:xfrm>
          <a:prstGeom prst="rect">
            <a:avLst/>
          </a:prstGeom>
          <a:solidFill>
            <a:srgbClr val="E6A20E"/>
          </a:solidFill>
        </p:spPr>
        <p:txBody>
          <a:bodyPr wrap="square">
            <a:spAutoFit/>
          </a:bodyPr>
          <a:lstStyle/>
          <a:p>
            <a:pPr indent="-285750">
              <a:spcBef>
                <a:spcPts val="300"/>
              </a:spcBef>
              <a:spcAft>
                <a:spcPts val="300"/>
              </a:spcAft>
              <a:buClr>
                <a:schemeClr val="accent1"/>
              </a:buClr>
              <a:buFont typeface="Wingdings" pitchFamily="2" charset="2"/>
              <a:buChar char="§"/>
            </a:pPr>
            <a:r>
              <a:rPr lang="en-US" sz="1400" dirty="0">
                <a:latin typeface="Arial"/>
                <a:cs typeface="Arial"/>
              </a:rPr>
              <a:t>Consider vertices in increasing order of distance from s </a:t>
            </a:r>
          </a:p>
          <a:p>
            <a:pPr lvl="1" indent="-285750">
              <a:spcBef>
                <a:spcPts val="300"/>
              </a:spcBef>
              <a:spcAft>
                <a:spcPts val="300"/>
              </a:spcAft>
              <a:buClr>
                <a:schemeClr val="accent1"/>
              </a:buClr>
              <a:buFont typeface="System Font Regular"/>
              <a:buChar char="-"/>
            </a:pPr>
            <a:r>
              <a:rPr lang="en-US" sz="1400" dirty="0">
                <a:latin typeface="Arial"/>
                <a:cs typeface="Arial"/>
              </a:rPr>
              <a:t>(non-tree vertex with the lowest </a:t>
            </a:r>
            <a:r>
              <a:rPr lang="en-US" sz="1400" dirty="0" err="1">
                <a:latin typeface="Arial"/>
                <a:cs typeface="Arial"/>
              </a:rPr>
              <a:t>distTo</a:t>
            </a:r>
            <a:r>
              <a:rPr lang="en-US" sz="1400" dirty="0">
                <a:latin typeface="Arial"/>
                <a:cs typeface="Arial"/>
              </a:rPr>
              <a:t>[ ] value). </a:t>
            </a:r>
          </a:p>
          <a:p>
            <a:pPr indent="-285750">
              <a:spcBef>
                <a:spcPts val="300"/>
              </a:spcBef>
              <a:spcAft>
                <a:spcPts val="300"/>
              </a:spcAft>
              <a:buClr>
                <a:schemeClr val="accent1"/>
              </a:buClr>
              <a:buFont typeface="Wingdings" pitchFamily="2" charset="2"/>
              <a:buChar char="§"/>
            </a:pPr>
            <a:r>
              <a:rPr lang="en-US" sz="1400" dirty="0">
                <a:latin typeface="Arial"/>
                <a:cs typeface="Arial"/>
              </a:rPr>
              <a:t>Add vertex to tree and relax all edges pointing from that vertex.</a:t>
            </a:r>
          </a:p>
        </p:txBody>
      </p:sp>
      <p:sp>
        <p:nvSpPr>
          <p:cNvPr id="5" name="Oval 4">
            <a:extLst>
              <a:ext uri="{FF2B5EF4-FFF2-40B4-BE49-F238E27FC236}">
                <a16:creationId xmlns:a16="http://schemas.microsoft.com/office/drawing/2014/main" id="{C1B0B803-DC56-6C4E-8A37-102BA22D1235}"/>
              </a:ext>
            </a:extLst>
          </p:cNvPr>
          <p:cNvSpPr/>
          <p:nvPr/>
        </p:nvSpPr>
        <p:spPr>
          <a:xfrm>
            <a:off x="2314004" y="229576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1A6E6DC-A899-3740-83D8-ED33D9227501}"/>
              </a:ext>
            </a:extLst>
          </p:cNvPr>
          <p:cNvCxnSpPr>
            <a:cxnSpLocks/>
            <a:stCxn id="20" idx="1"/>
            <a:endCxn id="5" idx="5"/>
          </p:cNvCxnSpPr>
          <p:nvPr/>
        </p:nvCxnSpPr>
        <p:spPr>
          <a:xfrm flipH="1" flipV="1">
            <a:off x="2712024" y="2711248"/>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8ED50282-1CDC-EB45-A284-3BF9FC7EF4F0}"/>
              </a:ext>
            </a:extLst>
          </p:cNvPr>
          <p:cNvCxnSpPr>
            <a:cxnSpLocks/>
            <a:stCxn id="21" idx="5"/>
            <a:endCxn id="24" idx="0"/>
          </p:cNvCxnSpPr>
          <p:nvPr/>
        </p:nvCxnSpPr>
        <p:spPr>
          <a:xfrm>
            <a:off x="4384660" y="3080560"/>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57F88D9-0695-734F-983B-2FEB42C07A9D}"/>
              </a:ext>
            </a:extLst>
          </p:cNvPr>
          <p:cNvCxnSpPr>
            <a:cxnSpLocks/>
            <a:stCxn id="25" idx="7"/>
            <a:endCxn id="20" idx="3"/>
          </p:cNvCxnSpPr>
          <p:nvPr/>
        </p:nvCxnSpPr>
        <p:spPr>
          <a:xfrm flipV="1">
            <a:off x="3176632" y="4146279"/>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CC5CD5A0-E7BE-7649-9D93-F93AF96841A0}"/>
              </a:ext>
            </a:extLst>
          </p:cNvPr>
          <p:cNvCxnSpPr>
            <a:cxnSpLocks/>
            <a:stCxn id="21" idx="2"/>
            <a:endCxn id="5" idx="6"/>
          </p:cNvCxnSpPr>
          <p:nvPr/>
        </p:nvCxnSpPr>
        <p:spPr>
          <a:xfrm flipH="1" flipV="1">
            <a:off x="2780312" y="2539151"/>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D45BE30D-F6C3-2346-8636-C06D51A7B98E}"/>
              </a:ext>
            </a:extLst>
          </p:cNvPr>
          <p:cNvCxnSpPr>
            <a:cxnSpLocks/>
            <a:stCxn id="23" idx="4"/>
            <a:endCxn id="22" idx="0"/>
          </p:cNvCxnSpPr>
          <p:nvPr/>
        </p:nvCxnSpPr>
        <p:spPr>
          <a:xfrm>
            <a:off x="922738" y="3982168"/>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62D2447-2C4D-8044-9FF5-D99841A5BB45}"/>
              </a:ext>
            </a:extLst>
          </p:cNvPr>
          <p:cNvCxnSpPr>
            <a:cxnSpLocks/>
            <a:stCxn id="5" idx="4"/>
            <a:endCxn id="26" idx="0"/>
          </p:cNvCxnSpPr>
          <p:nvPr/>
        </p:nvCxnSpPr>
        <p:spPr>
          <a:xfrm flipH="1">
            <a:off x="2216122" y="2782532"/>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920CF878-0799-0E48-AD4D-123E7836EC27}"/>
              </a:ext>
            </a:extLst>
          </p:cNvPr>
          <p:cNvCxnSpPr>
            <a:cxnSpLocks/>
            <a:stCxn id="26" idx="4"/>
            <a:endCxn id="25" idx="1"/>
          </p:cNvCxnSpPr>
          <p:nvPr/>
        </p:nvCxnSpPr>
        <p:spPr>
          <a:xfrm>
            <a:off x="2216122" y="4160247"/>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04F0A2D-0183-7745-A934-902DD1C9C372}"/>
              </a:ext>
            </a:extLst>
          </p:cNvPr>
          <p:cNvCxnSpPr>
            <a:cxnSpLocks/>
            <a:stCxn id="22" idx="7"/>
            <a:endCxn id="26" idx="3"/>
          </p:cNvCxnSpPr>
          <p:nvPr/>
        </p:nvCxnSpPr>
        <p:spPr>
          <a:xfrm flipV="1">
            <a:off x="1320757" y="4088963"/>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9FA5EE5E-7B89-5843-AC6C-DD43755758FF}"/>
              </a:ext>
            </a:extLst>
          </p:cNvPr>
          <p:cNvCxnSpPr>
            <a:cxnSpLocks/>
            <a:stCxn id="22" idx="6"/>
            <a:endCxn id="24" idx="3"/>
          </p:cNvCxnSpPr>
          <p:nvPr/>
        </p:nvCxnSpPr>
        <p:spPr>
          <a:xfrm>
            <a:off x="1389046" y="5133423"/>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BF4BC87-86E5-AC49-B67B-59A4BB3D4DA4}"/>
              </a:ext>
            </a:extLst>
          </p:cNvPr>
          <p:cNvCxnSpPr>
            <a:cxnSpLocks/>
            <a:stCxn id="25" idx="6"/>
            <a:endCxn id="24" idx="2"/>
          </p:cNvCxnSpPr>
          <p:nvPr/>
        </p:nvCxnSpPr>
        <p:spPr>
          <a:xfrm>
            <a:off x="3244921" y="4789227"/>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85EEB1A-BA4B-754D-A7AB-86759ACD5787}"/>
              </a:ext>
            </a:extLst>
          </p:cNvPr>
          <p:cNvCxnSpPr>
            <a:cxnSpLocks/>
            <a:stCxn id="25" idx="2"/>
            <a:endCxn id="22" idx="6"/>
          </p:cNvCxnSpPr>
          <p:nvPr/>
        </p:nvCxnSpPr>
        <p:spPr>
          <a:xfrm flipH="1">
            <a:off x="1389046" y="4789227"/>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7FD2351B-8007-BD41-9E6A-FDFD8BAA7E57}"/>
              </a:ext>
            </a:extLst>
          </p:cNvPr>
          <p:cNvCxnSpPr>
            <a:cxnSpLocks/>
            <a:stCxn id="23" idx="6"/>
            <a:endCxn id="26" idx="2"/>
          </p:cNvCxnSpPr>
          <p:nvPr/>
        </p:nvCxnSpPr>
        <p:spPr>
          <a:xfrm>
            <a:off x="1155892" y="3738786"/>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13E0F73C-C43E-7640-BEE6-8C0A53F13B56}"/>
              </a:ext>
            </a:extLst>
          </p:cNvPr>
          <p:cNvCxnSpPr>
            <a:cxnSpLocks/>
            <a:stCxn id="20" idx="2"/>
            <a:endCxn id="26" idx="6"/>
          </p:cNvCxnSpPr>
          <p:nvPr/>
        </p:nvCxnSpPr>
        <p:spPr>
          <a:xfrm flipH="1" flipV="1">
            <a:off x="2449276" y="3916866"/>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96D9950-AA7E-9A43-850F-F3297AED9EB3}"/>
              </a:ext>
            </a:extLst>
          </p:cNvPr>
          <p:cNvCxnSpPr>
            <a:cxnSpLocks/>
            <a:stCxn id="5" idx="3"/>
            <a:endCxn id="23" idx="7"/>
          </p:cNvCxnSpPr>
          <p:nvPr/>
        </p:nvCxnSpPr>
        <p:spPr>
          <a:xfrm flipH="1">
            <a:off x="1087603" y="2711248"/>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014240CA-BC00-034A-B48A-FD65DD7F1445}"/>
              </a:ext>
            </a:extLst>
          </p:cNvPr>
          <p:cNvSpPr/>
          <p:nvPr/>
        </p:nvSpPr>
        <p:spPr>
          <a:xfrm>
            <a:off x="3577794" y="373080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9D655EE1-46F7-674B-B2C5-46842D333AA0}"/>
              </a:ext>
            </a:extLst>
          </p:cNvPr>
          <p:cNvSpPr/>
          <p:nvPr/>
        </p:nvSpPr>
        <p:spPr>
          <a:xfrm>
            <a:off x="3986641" y="266508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1DD43AFB-687D-9042-B80A-3AD361510FAE}"/>
              </a:ext>
            </a:extLst>
          </p:cNvPr>
          <p:cNvSpPr/>
          <p:nvPr/>
        </p:nvSpPr>
        <p:spPr>
          <a:xfrm>
            <a:off x="922738" y="489004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7160B74B-D58F-1D41-ACF9-F22B5A741443}"/>
              </a:ext>
            </a:extLst>
          </p:cNvPr>
          <p:cNvSpPr/>
          <p:nvPr/>
        </p:nvSpPr>
        <p:spPr>
          <a:xfrm>
            <a:off x="689584" y="349540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314C5A70-6C0A-E240-9728-9E92D10D9BAA}"/>
              </a:ext>
            </a:extLst>
          </p:cNvPr>
          <p:cNvSpPr/>
          <p:nvPr/>
        </p:nvSpPr>
        <p:spPr>
          <a:xfrm>
            <a:off x="5266334" y="510647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14D0A38-4E58-7B41-A3F2-755DB23BC779}"/>
              </a:ext>
            </a:extLst>
          </p:cNvPr>
          <p:cNvSpPr/>
          <p:nvPr/>
        </p:nvSpPr>
        <p:spPr>
          <a:xfrm>
            <a:off x="2778613" y="454584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A6D99520-CE47-B146-BCB8-D5344412C990}"/>
              </a:ext>
            </a:extLst>
          </p:cNvPr>
          <p:cNvSpPr/>
          <p:nvPr/>
        </p:nvSpPr>
        <p:spPr>
          <a:xfrm>
            <a:off x="1982968" y="367348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7" name="Straight Connector 26">
            <a:extLst>
              <a:ext uri="{FF2B5EF4-FFF2-40B4-BE49-F238E27FC236}">
                <a16:creationId xmlns:a16="http://schemas.microsoft.com/office/drawing/2014/main" id="{F0E754E7-73AE-8E4E-811D-9B9301ACD171}"/>
              </a:ext>
            </a:extLst>
          </p:cNvPr>
          <p:cNvCxnSpPr>
            <a:cxnSpLocks/>
            <a:stCxn id="21" idx="4"/>
            <a:endCxn id="20" idx="0"/>
          </p:cNvCxnSpPr>
          <p:nvPr/>
        </p:nvCxnSpPr>
        <p:spPr>
          <a:xfrm flipH="1">
            <a:off x="3810948" y="3151844"/>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7582A89B-148F-6047-B569-FCCA63EDCC4C}"/>
              </a:ext>
            </a:extLst>
          </p:cNvPr>
          <p:cNvCxnSpPr>
            <a:cxnSpLocks/>
            <a:stCxn id="20" idx="5"/>
            <a:endCxn id="24" idx="1"/>
          </p:cNvCxnSpPr>
          <p:nvPr/>
        </p:nvCxnSpPr>
        <p:spPr>
          <a:xfrm>
            <a:off x="3975813" y="4146279"/>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564C0DAB-64D0-5740-AA32-1444108DE2E7}"/>
              </a:ext>
            </a:extLst>
          </p:cNvPr>
          <p:cNvSpPr txBox="1"/>
          <p:nvPr/>
        </p:nvSpPr>
        <p:spPr>
          <a:xfrm>
            <a:off x="3306989" y="433076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AD78C71B-AB16-3E4F-B228-17154AECE7EC}"/>
              </a:ext>
            </a:extLst>
          </p:cNvPr>
          <p:cNvSpPr txBox="1"/>
          <p:nvPr/>
        </p:nvSpPr>
        <p:spPr>
          <a:xfrm>
            <a:off x="3875770" y="336093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19AA933F-9C78-2C46-9D2A-D88A3374C84D}"/>
              </a:ext>
            </a:extLst>
          </p:cNvPr>
          <p:cNvSpPr txBox="1"/>
          <p:nvPr/>
        </p:nvSpPr>
        <p:spPr>
          <a:xfrm>
            <a:off x="2379599" y="4300811"/>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0306A9B-71C9-9949-8933-D4AE19519F92}"/>
              </a:ext>
            </a:extLst>
          </p:cNvPr>
          <p:cNvSpPr txBox="1"/>
          <p:nvPr/>
        </p:nvSpPr>
        <p:spPr>
          <a:xfrm>
            <a:off x="2271378" y="316405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119EA7A5-3613-6D49-AD74-F0FA976EEA92}"/>
              </a:ext>
            </a:extLst>
          </p:cNvPr>
          <p:cNvSpPr txBox="1"/>
          <p:nvPr/>
        </p:nvSpPr>
        <p:spPr>
          <a:xfrm>
            <a:off x="3048358" y="314336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C1F13B05-E744-6642-A553-8FBFB43EC0EA}"/>
              </a:ext>
            </a:extLst>
          </p:cNvPr>
          <p:cNvSpPr txBox="1"/>
          <p:nvPr/>
        </p:nvSpPr>
        <p:spPr>
          <a:xfrm>
            <a:off x="1430772" y="377482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E9B3999C-8AA2-0E47-A286-A2DB654D06E9}"/>
              </a:ext>
            </a:extLst>
          </p:cNvPr>
          <p:cNvSpPr txBox="1"/>
          <p:nvPr/>
        </p:nvSpPr>
        <p:spPr>
          <a:xfrm>
            <a:off x="3337797" y="262660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4DB202A-A1BB-5F46-BB04-1391B3E35A85}"/>
              </a:ext>
            </a:extLst>
          </p:cNvPr>
          <p:cNvSpPr txBox="1"/>
          <p:nvPr/>
        </p:nvSpPr>
        <p:spPr>
          <a:xfrm>
            <a:off x="1630223" y="305324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919C621E-6E89-2648-8B0A-920506B9DDC5}"/>
              </a:ext>
            </a:extLst>
          </p:cNvPr>
          <p:cNvSpPr txBox="1"/>
          <p:nvPr/>
        </p:nvSpPr>
        <p:spPr>
          <a:xfrm>
            <a:off x="2915318" y="384381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6AFB26CB-192F-4343-A2AA-1B1A3D975BF5}"/>
              </a:ext>
            </a:extLst>
          </p:cNvPr>
          <p:cNvSpPr txBox="1"/>
          <p:nvPr/>
        </p:nvSpPr>
        <p:spPr>
          <a:xfrm>
            <a:off x="941029" y="431965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B3764840-78F2-BF4D-B8A1-9DB1A6D40D3F}"/>
              </a:ext>
            </a:extLst>
          </p:cNvPr>
          <p:cNvSpPr txBox="1"/>
          <p:nvPr/>
        </p:nvSpPr>
        <p:spPr>
          <a:xfrm>
            <a:off x="1630856" y="436514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C4604790-B3C7-2E4F-A055-2D3793AE65D1}"/>
              </a:ext>
            </a:extLst>
          </p:cNvPr>
          <p:cNvSpPr txBox="1"/>
          <p:nvPr/>
        </p:nvSpPr>
        <p:spPr>
          <a:xfrm>
            <a:off x="2071512" y="484001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AD9E43A1-2432-2942-AAF2-D7D0C404B6ED}"/>
              </a:ext>
            </a:extLst>
          </p:cNvPr>
          <p:cNvSpPr txBox="1"/>
          <p:nvPr/>
        </p:nvSpPr>
        <p:spPr>
          <a:xfrm>
            <a:off x="4383062" y="445150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856A7B2D-0E3C-BF42-B58B-25FB8366045B}"/>
              </a:ext>
            </a:extLst>
          </p:cNvPr>
          <p:cNvSpPr txBox="1"/>
          <p:nvPr/>
        </p:nvSpPr>
        <p:spPr>
          <a:xfrm>
            <a:off x="4724833" y="382907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D64D7F63-4055-7247-A04C-63AFA7281326}"/>
              </a:ext>
            </a:extLst>
          </p:cNvPr>
          <p:cNvSpPr txBox="1"/>
          <p:nvPr/>
        </p:nvSpPr>
        <p:spPr>
          <a:xfrm>
            <a:off x="3786350" y="491086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A2A310B5-82B9-AD49-B18F-104C25E767B2}"/>
              </a:ext>
            </a:extLst>
          </p:cNvPr>
          <p:cNvSpPr txBox="1"/>
          <p:nvPr/>
        </p:nvSpPr>
        <p:spPr>
          <a:xfrm>
            <a:off x="3052919" y="522028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465CD3E6-26AB-FB49-B705-E96FAFA1EDE7}"/>
              </a:ext>
            </a:extLst>
          </p:cNvPr>
          <p:cNvSpPr/>
          <p:nvPr/>
        </p:nvSpPr>
        <p:spPr>
          <a:xfrm>
            <a:off x="370519" y="5412950"/>
            <a:ext cx="2497800" cy="830997"/>
          </a:xfrm>
          <a:prstGeom prst="rect">
            <a:avLst/>
          </a:prstGeom>
        </p:spPr>
        <p:txBody>
          <a:bodyPr wrap="none">
            <a:spAutoFit/>
          </a:bodyPr>
          <a:lstStyle/>
          <a:p>
            <a:r>
              <a:rPr lang="en-US" sz="1200" dirty="0">
                <a:solidFill>
                  <a:srgbClr val="8C3023"/>
                </a:solidFill>
                <a:latin typeface="LucidaGrande" panose="020B0600040502020204" pitchFamily="34" charset="0"/>
              </a:rPr>
              <a:t>choose source vertex 0</a:t>
            </a:r>
          </a:p>
          <a:p>
            <a:r>
              <a:rPr lang="en-US" sz="1200" dirty="0">
                <a:solidFill>
                  <a:srgbClr val="8C3023"/>
                </a:solidFill>
                <a:latin typeface="LucidaGrande" panose="020B0600040502020204" pitchFamily="34" charset="0"/>
              </a:rPr>
              <a:t>relax all edges adjacent from 0</a:t>
            </a:r>
          </a:p>
          <a:p>
            <a:r>
              <a:rPr lang="en-US" sz="1200" dirty="0">
                <a:solidFill>
                  <a:srgbClr val="8C3023"/>
                </a:solidFill>
                <a:latin typeface="LucidaGrande" panose="020B0600040502020204" pitchFamily="34" charset="0"/>
              </a:rPr>
              <a:t>choose vertex 1  </a:t>
            </a:r>
          </a:p>
          <a:p>
            <a:r>
              <a:rPr lang="en-US" sz="1200" dirty="0">
                <a:solidFill>
                  <a:srgbClr val="8C3023"/>
                </a:solidFill>
                <a:latin typeface="LucidaGrande" panose="020B0600040502020204" pitchFamily="34" charset="0"/>
              </a:rPr>
              <a:t>relax all edges adjacent from 1</a:t>
            </a:r>
          </a:p>
        </p:txBody>
      </p:sp>
      <p:sp>
        <p:nvSpPr>
          <p:cNvPr id="50" name="Rectangle 49">
            <a:extLst>
              <a:ext uri="{FF2B5EF4-FFF2-40B4-BE49-F238E27FC236}">
                <a16:creationId xmlns:a16="http://schemas.microsoft.com/office/drawing/2014/main" id="{3E8B5DAF-B34A-3344-B845-B47F2697E6A4}"/>
              </a:ext>
            </a:extLst>
          </p:cNvPr>
          <p:cNvSpPr/>
          <p:nvPr/>
        </p:nvSpPr>
        <p:spPr>
          <a:xfrm>
            <a:off x="6368244" y="2387387"/>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BA0B1934-6482-C241-BA3D-7562CC27D130}"/>
              </a:ext>
            </a:extLst>
          </p:cNvPr>
          <p:cNvSpPr/>
          <p:nvPr/>
        </p:nvSpPr>
        <p:spPr>
          <a:xfrm>
            <a:off x="6368244" y="2787821"/>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E2C1BECD-7AE2-8140-AACD-690FCD70C543}"/>
              </a:ext>
            </a:extLst>
          </p:cNvPr>
          <p:cNvCxnSpPr/>
          <p:nvPr/>
        </p:nvCxnSpPr>
        <p:spPr>
          <a:xfrm>
            <a:off x="6322180" y="2733266"/>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002946AE-684C-EF41-9A90-63C54748B5D1}"/>
                  </a:ext>
                </a:extLst>
              </p:cNvPr>
              <p:cNvSpPr/>
              <p:nvPr/>
            </p:nvSpPr>
            <p:spPr>
              <a:xfrm>
                <a:off x="6873342" y="2758400"/>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5" name="Rectangle 54">
                <a:extLst>
                  <a:ext uri="{FF2B5EF4-FFF2-40B4-BE49-F238E27FC236}">
                    <a16:creationId xmlns:a16="http://schemas.microsoft.com/office/drawing/2014/main" id="{002946AE-684C-EF41-9A90-63C54748B5D1}"/>
                  </a:ext>
                </a:extLst>
              </p:cNvPr>
              <p:cNvSpPr>
                <a:spLocks noRot="1" noChangeAspect="1" noMove="1" noResize="1" noEditPoints="1" noAdjustHandles="1" noChangeArrowheads="1" noChangeShapeType="1" noTextEdit="1"/>
              </p:cNvSpPr>
              <p:nvPr/>
            </p:nvSpPr>
            <p:spPr>
              <a:xfrm>
                <a:off x="6873342" y="2758400"/>
                <a:ext cx="304221" cy="1774845"/>
              </a:xfrm>
              <a:prstGeom prst="rect">
                <a:avLst/>
              </a:prstGeom>
              <a:blipFill>
                <a:blip r:embed="rId2"/>
                <a:stretch>
                  <a:fillRect r="-8000"/>
                </a:stretch>
              </a:blipFill>
              <a:effectLst/>
            </p:spPr>
            <p:txBody>
              <a:bodyPr/>
              <a:lstStyle/>
              <a:p>
                <a:r>
                  <a:rPr lang="en-US">
                    <a:noFill/>
                  </a:rPr>
                  <a:t> </a:t>
                </a:r>
              </a:p>
            </p:txBody>
          </p:sp>
        </mc:Fallback>
      </mc:AlternateContent>
      <p:sp>
        <p:nvSpPr>
          <p:cNvPr id="56" name="Rectangle 55">
            <a:extLst>
              <a:ext uri="{FF2B5EF4-FFF2-40B4-BE49-F238E27FC236}">
                <a16:creationId xmlns:a16="http://schemas.microsoft.com/office/drawing/2014/main" id="{C903FAA4-C2A3-224C-9E07-AEADBCEC8899}"/>
              </a:ext>
            </a:extLst>
          </p:cNvPr>
          <p:cNvSpPr/>
          <p:nvPr/>
        </p:nvSpPr>
        <p:spPr>
          <a:xfrm>
            <a:off x="6409234" y="4648633"/>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7" name="Rectangle 56">
            <a:extLst>
              <a:ext uri="{FF2B5EF4-FFF2-40B4-BE49-F238E27FC236}">
                <a16:creationId xmlns:a16="http://schemas.microsoft.com/office/drawing/2014/main" id="{723A46E8-1D6D-1D4C-A063-24B19748ED16}"/>
              </a:ext>
            </a:extLst>
          </p:cNvPr>
          <p:cNvSpPr/>
          <p:nvPr/>
        </p:nvSpPr>
        <p:spPr>
          <a:xfrm>
            <a:off x="6409234" y="5040678"/>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8" name="Straight Connector 57">
            <a:extLst>
              <a:ext uri="{FF2B5EF4-FFF2-40B4-BE49-F238E27FC236}">
                <a16:creationId xmlns:a16="http://schemas.microsoft.com/office/drawing/2014/main" id="{0C5112D6-641F-2C40-A4AC-A8DE3FAC9781}"/>
              </a:ext>
            </a:extLst>
          </p:cNvPr>
          <p:cNvCxnSpPr/>
          <p:nvPr/>
        </p:nvCxnSpPr>
        <p:spPr>
          <a:xfrm>
            <a:off x="6363170" y="4986123"/>
            <a:ext cx="1174452" cy="0"/>
          </a:xfrm>
          <a:prstGeom prst="line">
            <a:avLst/>
          </a:prstGeom>
        </p:spPr>
        <p:style>
          <a:lnRef idx="1">
            <a:schemeClr val="dk1"/>
          </a:lnRef>
          <a:fillRef idx="0">
            <a:schemeClr val="dk1"/>
          </a:fillRef>
          <a:effectRef idx="0">
            <a:schemeClr val="dk1"/>
          </a:effectRef>
          <a:fontRef idx="minor">
            <a:schemeClr val="tx1"/>
          </a:fontRef>
        </p:style>
      </p:cxnSp>
      <p:sp>
        <p:nvSpPr>
          <p:cNvPr id="59" name="Rectangle 58">
            <a:extLst>
              <a:ext uri="{FF2B5EF4-FFF2-40B4-BE49-F238E27FC236}">
                <a16:creationId xmlns:a16="http://schemas.microsoft.com/office/drawing/2014/main" id="{68E8B36A-199D-1743-82D7-17D578EA4B34}"/>
              </a:ext>
            </a:extLst>
          </p:cNvPr>
          <p:cNvSpPr/>
          <p:nvPr/>
        </p:nvSpPr>
        <p:spPr>
          <a:xfrm>
            <a:off x="6914332" y="5019646"/>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62" name="Straight Connector 61">
            <a:extLst>
              <a:ext uri="{FF2B5EF4-FFF2-40B4-BE49-F238E27FC236}">
                <a16:creationId xmlns:a16="http://schemas.microsoft.com/office/drawing/2014/main" id="{FF738779-E174-5842-A607-555D3EA910BD}"/>
              </a:ext>
            </a:extLst>
          </p:cNvPr>
          <p:cNvCxnSpPr/>
          <p:nvPr/>
        </p:nvCxnSpPr>
        <p:spPr>
          <a:xfrm>
            <a:off x="6950396" y="312966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3D2F90AC-99B1-CC4C-A08A-E9F5496944DE}"/>
              </a:ext>
            </a:extLst>
          </p:cNvPr>
          <p:cNvCxnSpPr/>
          <p:nvPr/>
        </p:nvCxnSpPr>
        <p:spPr>
          <a:xfrm>
            <a:off x="6952719" y="43402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2AE1D63-0F29-0841-B0CF-4E44C4D7057C}"/>
              </a:ext>
            </a:extLst>
          </p:cNvPr>
          <p:cNvCxnSpPr/>
          <p:nvPr/>
        </p:nvCxnSpPr>
        <p:spPr>
          <a:xfrm>
            <a:off x="6952719" y="37265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5" name="Rectangle 64">
            <a:extLst>
              <a:ext uri="{FF2B5EF4-FFF2-40B4-BE49-F238E27FC236}">
                <a16:creationId xmlns:a16="http://schemas.microsoft.com/office/drawing/2014/main" id="{578572B6-20F0-1E40-91BF-FE6C422E638D}"/>
              </a:ext>
            </a:extLst>
          </p:cNvPr>
          <p:cNvSpPr/>
          <p:nvPr/>
        </p:nvSpPr>
        <p:spPr>
          <a:xfrm>
            <a:off x="7330506" y="2758400"/>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66" name="Rectangle 65">
            <a:extLst>
              <a:ext uri="{FF2B5EF4-FFF2-40B4-BE49-F238E27FC236}">
                <a16:creationId xmlns:a16="http://schemas.microsoft.com/office/drawing/2014/main" id="{3B80220C-C712-864F-A9C1-2D630E2FA539}"/>
              </a:ext>
            </a:extLst>
          </p:cNvPr>
          <p:cNvSpPr/>
          <p:nvPr/>
        </p:nvSpPr>
        <p:spPr>
          <a:xfrm>
            <a:off x="7330506" y="5040677"/>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7" name="Straight Connector 66">
            <a:extLst>
              <a:ext uri="{FF2B5EF4-FFF2-40B4-BE49-F238E27FC236}">
                <a16:creationId xmlns:a16="http://schemas.microsoft.com/office/drawing/2014/main" id="{AC30E573-421A-7940-84B8-8F1E95C5E777}"/>
              </a:ext>
            </a:extLst>
          </p:cNvPr>
          <p:cNvCxnSpPr/>
          <p:nvPr/>
        </p:nvCxnSpPr>
        <p:spPr>
          <a:xfrm>
            <a:off x="6966867" y="536824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061AC77C-942B-0845-901B-C9793715A824}"/>
              </a:ext>
            </a:extLst>
          </p:cNvPr>
          <p:cNvCxnSpPr/>
          <p:nvPr/>
        </p:nvCxnSpPr>
        <p:spPr>
          <a:xfrm>
            <a:off x="6969190" y="662081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740F453E-008A-0E49-83FA-A693D10CE763}"/>
              </a:ext>
            </a:extLst>
          </p:cNvPr>
          <p:cNvCxnSpPr/>
          <p:nvPr/>
        </p:nvCxnSpPr>
        <p:spPr>
          <a:xfrm>
            <a:off x="6969190" y="599872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A77864E6-6A40-4F45-A310-0ACF7FDD9AF6}"/>
              </a:ext>
            </a:extLst>
          </p:cNvPr>
          <p:cNvCxnSpPr/>
          <p:nvPr/>
        </p:nvCxnSpPr>
        <p:spPr>
          <a:xfrm>
            <a:off x="6950396" y="352414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C363CE03-FD8A-4244-9629-6DC375579BD8}"/>
              </a:ext>
            </a:extLst>
          </p:cNvPr>
          <p:cNvCxnSpPr/>
          <p:nvPr/>
        </p:nvCxnSpPr>
        <p:spPr>
          <a:xfrm>
            <a:off x="6950396" y="3318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DB7AD8E8-F43A-FC41-9D12-11DD2552B313}"/>
              </a:ext>
            </a:extLst>
          </p:cNvPr>
          <p:cNvCxnSpPr/>
          <p:nvPr/>
        </p:nvCxnSpPr>
        <p:spPr>
          <a:xfrm>
            <a:off x="6966867" y="558117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149C30B8-9EFB-BD49-AD90-CC2B7BB0AD66}"/>
              </a:ext>
            </a:extLst>
          </p:cNvPr>
          <p:cNvCxnSpPr/>
          <p:nvPr/>
        </p:nvCxnSpPr>
        <p:spPr>
          <a:xfrm>
            <a:off x="6966867" y="578992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6" name="Rectangle 75">
            <a:extLst>
              <a:ext uri="{FF2B5EF4-FFF2-40B4-BE49-F238E27FC236}">
                <a16:creationId xmlns:a16="http://schemas.microsoft.com/office/drawing/2014/main" id="{550CF9D1-D5A6-304B-AEF7-5E889EF872ED}"/>
              </a:ext>
            </a:extLst>
          </p:cNvPr>
          <p:cNvSpPr/>
          <p:nvPr/>
        </p:nvSpPr>
        <p:spPr>
          <a:xfrm>
            <a:off x="3150983" y="5427470"/>
            <a:ext cx="2497800" cy="830997"/>
          </a:xfrm>
          <a:prstGeom prst="rect">
            <a:avLst/>
          </a:prstGeom>
        </p:spPr>
        <p:txBody>
          <a:bodyPr wrap="none">
            <a:spAutoFit/>
          </a:bodyPr>
          <a:lstStyle/>
          <a:p>
            <a:r>
              <a:rPr lang="en-US" sz="1200" dirty="0">
                <a:solidFill>
                  <a:srgbClr val="8C3023"/>
                </a:solidFill>
                <a:latin typeface="LucidaGrande" panose="020B0600040502020204" pitchFamily="34" charset="0"/>
              </a:rPr>
              <a:t>choose vertex 7</a:t>
            </a:r>
          </a:p>
          <a:p>
            <a:r>
              <a:rPr lang="en-US" sz="1200" dirty="0">
                <a:solidFill>
                  <a:srgbClr val="8C3023"/>
                </a:solidFill>
                <a:latin typeface="LucidaGrande" panose="020B0600040502020204" pitchFamily="34" charset="0"/>
              </a:rPr>
              <a:t>relax all edges adjacent from 7</a:t>
            </a:r>
          </a:p>
          <a:p>
            <a:r>
              <a:rPr lang="en-US" sz="1200" dirty="0">
                <a:solidFill>
                  <a:srgbClr val="8C3023"/>
                </a:solidFill>
                <a:latin typeface="LucidaGrande" panose="020B0600040502020204" pitchFamily="34" charset="0"/>
              </a:rPr>
              <a:t>choose vertex 4</a:t>
            </a:r>
          </a:p>
          <a:p>
            <a:r>
              <a:rPr lang="en-US" sz="1200" dirty="0">
                <a:solidFill>
                  <a:srgbClr val="8C3023"/>
                </a:solidFill>
                <a:latin typeface="LucidaGrande" panose="020B0600040502020204" pitchFamily="34" charset="0"/>
              </a:rPr>
              <a:t>relax all edges adjacent from 4</a:t>
            </a:r>
          </a:p>
        </p:txBody>
      </p:sp>
      <p:sp>
        <p:nvSpPr>
          <p:cNvPr id="77" name="Rectangle 76">
            <a:extLst>
              <a:ext uri="{FF2B5EF4-FFF2-40B4-BE49-F238E27FC236}">
                <a16:creationId xmlns:a16="http://schemas.microsoft.com/office/drawing/2014/main" id="{1C757825-051A-F147-B776-92788476DF42}"/>
              </a:ext>
            </a:extLst>
          </p:cNvPr>
          <p:cNvSpPr/>
          <p:nvPr/>
        </p:nvSpPr>
        <p:spPr>
          <a:xfrm>
            <a:off x="7702022" y="2758399"/>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78" name="Straight Connector 77">
            <a:extLst>
              <a:ext uri="{FF2B5EF4-FFF2-40B4-BE49-F238E27FC236}">
                <a16:creationId xmlns:a16="http://schemas.microsoft.com/office/drawing/2014/main" id="{69AA42E5-AEEE-7E4E-9E64-5CCBF5FB27C5}"/>
              </a:ext>
            </a:extLst>
          </p:cNvPr>
          <p:cNvCxnSpPr/>
          <p:nvPr/>
        </p:nvCxnSpPr>
        <p:spPr>
          <a:xfrm>
            <a:off x="6952719" y="39389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EAF46E1B-9C53-8A48-9F99-4FE192259368}"/>
              </a:ext>
            </a:extLst>
          </p:cNvPr>
          <p:cNvCxnSpPr/>
          <p:nvPr/>
        </p:nvCxnSpPr>
        <p:spPr>
          <a:xfrm>
            <a:off x="7417393" y="3318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0351607A-7940-AF4A-B69A-39C66A0F360D}"/>
              </a:ext>
            </a:extLst>
          </p:cNvPr>
          <p:cNvCxnSpPr/>
          <p:nvPr/>
        </p:nvCxnSpPr>
        <p:spPr>
          <a:xfrm>
            <a:off x="6973715" y="619890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D64145C6-2297-7C43-A991-0D7EC3A6C60C}"/>
              </a:ext>
            </a:extLst>
          </p:cNvPr>
          <p:cNvCxnSpPr/>
          <p:nvPr/>
        </p:nvCxnSpPr>
        <p:spPr>
          <a:xfrm>
            <a:off x="7379144" y="55770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2" name="Rectangle 81">
            <a:extLst>
              <a:ext uri="{FF2B5EF4-FFF2-40B4-BE49-F238E27FC236}">
                <a16:creationId xmlns:a16="http://schemas.microsoft.com/office/drawing/2014/main" id="{1B489F0C-224A-0849-A613-CD44D2E262F6}"/>
              </a:ext>
            </a:extLst>
          </p:cNvPr>
          <p:cNvSpPr/>
          <p:nvPr/>
        </p:nvSpPr>
        <p:spPr>
          <a:xfrm>
            <a:off x="7634727" y="5038163"/>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83" name="Straight Arrow Connector 82">
            <a:extLst>
              <a:ext uri="{FF2B5EF4-FFF2-40B4-BE49-F238E27FC236}">
                <a16:creationId xmlns:a16="http://schemas.microsoft.com/office/drawing/2014/main" id="{41055547-3818-AF4E-8B88-B7ED4667B4C9}"/>
              </a:ext>
            </a:extLst>
          </p:cNvPr>
          <p:cNvCxnSpPr>
            <a:cxnSpLocks/>
          </p:cNvCxnSpPr>
          <p:nvPr/>
        </p:nvCxnSpPr>
        <p:spPr>
          <a:xfrm>
            <a:off x="5786364" y="2896765"/>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6443EBF7-693E-5D40-8499-F7EFCC5C56D2}"/>
              </a:ext>
            </a:extLst>
          </p:cNvPr>
          <p:cNvCxnSpPr>
            <a:cxnSpLocks/>
          </p:cNvCxnSpPr>
          <p:nvPr/>
        </p:nvCxnSpPr>
        <p:spPr>
          <a:xfrm>
            <a:off x="5786364" y="310586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B3B6EFA4-66E0-CF41-BE1D-C751D90C8E13}"/>
              </a:ext>
            </a:extLst>
          </p:cNvPr>
          <p:cNvCxnSpPr>
            <a:cxnSpLocks/>
          </p:cNvCxnSpPr>
          <p:nvPr/>
        </p:nvCxnSpPr>
        <p:spPr>
          <a:xfrm>
            <a:off x="5786364" y="3314961"/>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5F3361D0-D5BF-FB40-9802-4AC86EFFD938}"/>
              </a:ext>
            </a:extLst>
          </p:cNvPr>
          <p:cNvCxnSpPr>
            <a:cxnSpLocks/>
          </p:cNvCxnSpPr>
          <p:nvPr/>
        </p:nvCxnSpPr>
        <p:spPr>
          <a:xfrm>
            <a:off x="5786364" y="3524059"/>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EFF0A935-D5A8-014F-A26E-08B67FB200B8}"/>
              </a:ext>
            </a:extLst>
          </p:cNvPr>
          <p:cNvCxnSpPr>
            <a:cxnSpLocks/>
          </p:cNvCxnSpPr>
          <p:nvPr/>
        </p:nvCxnSpPr>
        <p:spPr>
          <a:xfrm>
            <a:off x="5786364" y="3733157"/>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A0E99929-6E4B-B149-9A0F-D45D5D868345}"/>
              </a:ext>
            </a:extLst>
          </p:cNvPr>
          <p:cNvCxnSpPr>
            <a:cxnSpLocks/>
          </p:cNvCxnSpPr>
          <p:nvPr/>
        </p:nvCxnSpPr>
        <p:spPr>
          <a:xfrm>
            <a:off x="5786364" y="3942255"/>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DFBCFAFD-63B3-6943-84F6-33A147B47FD8}"/>
              </a:ext>
            </a:extLst>
          </p:cNvPr>
          <p:cNvCxnSpPr>
            <a:cxnSpLocks/>
          </p:cNvCxnSpPr>
          <p:nvPr/>
        </p:nvCxnSpPr>
        <p:spPr>
          <a:xfrm>
            <a:off x="5786364" y="415135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AF46357F-3502-8B49-97E2-31CE6DFCB83F}"/>
              </a:ext>
            </a:extLst>
          </p:cNvPr>
          <p:cNvCxnSpPr>
            <a:cxnSpLocks/>
          </p:cNvCxnSpPr>
          <p:nvPr/>
        </p:nvCxnSpPr>
        <p:spPr>
          <a:xfrm>
            <a:off x="5786364" y="4360452"/>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370D9AFC-C505-5E47-97DF-D4817BE4315E}"/>
              </a:ext>
            </a:extLst>
          </p:cNvPr>
          <p:cNvCxnSpPr/>
          <p:nvPr/>
        </p:nvCxnSpPr>
        <p:spPr>
          <a:xfrm>
            <a:off x="6950396" y="41513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698DBF51-CCF5-E84A-993A-06E68CFB46EA}"/>
              </a:ext>
            </a:extLst>
          </p:cNvPr>
          <p:cNvCxnSpPr/>
          <p:nvPr/>
        </p:nvCxnSpPr>
        <p:spPr>
          <a:xfrm>
            <a:off x="7418920" y="39389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5447315A-3BF6-234F-9D8B-3B87E43E363F}"/>
              </a:ext>
            </a:extLst>
          </p:cNvPr>
          <p:cNvCxnSpPr/>
          <p:nvPr/>
        </p:nvCxnSpPr>
        <p:spPr>
          <a:xfrm>
            <a:off x="6982379" y="641126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EA650920-2234-B84F-B34E-74CC9811BE12}"/>
              </a:ext>
            </a:extLst>
          </p:cNvPr>
          <p:cNvCxnSpPr/>
          <p:nvPr/>
        </p:nvCxnSpPr>
        <p:spPr>
          <a:xfrm>
            <a:off x="7375402" y="619890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0425C2E8-F2BA-5F4F-B5EC-3B7905AE8682}"/>
              </a:ext>
            </a:extLst>
          </p:cNvPr>
          <p:cNvCxnSpPr>
            <a:cxnSpLocks/>
          </p:cNvCxnSpPr>
          <p:nvPr/>
        </p:nvCxnSpPr>
        <p:spPr>
          <a:xfrm>
            <a:off x="6940772" y="289618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98" name="Rectangle 97">
            <a:extLst>
              <a:ext uri="{FF2B5EF4-FFF2-40B4-BE49-F238E27FC236}">
                <a16:creationId xmlns:a16="http://schemas.microsoft.com/office/drawing/2014/main" id="{09CFF1FF-918A-CA42-A703-28190C1C7D3F}"/>
              </a:ext>
            </a:extLst>
          </p:cNvPr>
          <p:cNvSpPr/>
          <p:nvPr/>
        </p:nvSpPr>
        <p:spPr>
          <a:xfrm>
            <a:off x="6617176" y="785712"/>
            <a:ext cx="2497800" cy="1754326"/>
          </a:xfrm>
          <a:prstGeom prst="rect">
            <a:avLst/>
          </a:prstGeom>
        </p:spPr>
        <p:txBody>
          <a:bodyPr wrap="none">
            <a:spAutoFit/>
          </a:bodyPr>
          <a:lstStyle/>
          <a:p>
            <a:r>
              <a:rPr lang="en-US" sz="1200" dirty="0">
                <a:solidFill>
                  <a:srgbClr val="8C3023"/>
                </a:solidFill>
                <a:latin typeface="LucidaGrande" panose="020B0600040502020204" pitchFamily="34" charset="0"/>
              </a:rPr>
              <a:t>choose vertex 5</a:t>
            </a:r>
          </a:p>
          <a:p>
            <a:r>
              <a:rPr lang="en-US" sz="1200" dirty="0">
                <a:solidFill>
                  <a:srgbClr val="8C3023"/>
                </a:solidFill>
                <a:latin typeface="LucidaGrande" panose="020B0600040502020204" pitchFamily="34" charset="0"/>
              </a:rPr>
              <a:t>relax all edges adjacent from 5</a:t>
            </a:r>
          </a:p>
          <a:p>
            <a:r>
              <a:rPr lang="en-US" sz="1200" dirty="0">
                <a:solidFill>
                  <a:srgbClr val="8C3023"/>
                </a:solidFill>
                <a:latin typeface="LucidaGrande" panose="020B0600040502020204" pitchFamily="34" charset="0"/>
              </a:rPr>
              <a:t>choose vertex 2</a:t>
            </a:r>
          </a:p>
          <a:p>
            <a:r>
              <a:rPr lang="en-US" sz="1200" dirty="0">
                <a:solidFill>
                  <a:srgbClr val="8C3023"/>
                </a:solidFill>
                <a:latin typeface="LucidaGrande" panose="020B0600040502020204" pitchFamily="34" charset="0"/>
              </a:rPr>
              <a:t>relax all edges adjacent from 2</a:t>
            </a:r>
          </a:p>
          <a:p>
            <a:r>
              <a:rPr lang="en-US" sz="1200" dirty="0">
                <a:solidFill>
                  <a:srgbClr val="8C3023"/>
                </a:solidFill>
                <a:latin typeface="LucidaGrande" panose="020B0600040502020204" pitchFamily="34" charset="0"/>
              </a:rPr>
              <a:t>choose vertex 3</a:t>
            </a:r>
          </a:p>
          <a:p>
            <a:r>
              <a:rPr lang="en-US" sz="1200" dirty="0">
                <a:solidFill>
                  <a:srgbClr val="8C3023"/>
                </a:solidFill>
                <a:latin typeface="LucidaGrande" panose="020B0600040502020204" pitchFamily="34" charset="0"/>
              </a:rPr>
              <a:t>relax all edges adjacent from 3</a:t>
            </a:r>
          </a:p>
          <a:p>
            <a:r>
              <a:rPr lang="en-US" sz="1200" dirty="0">
                <a:solidFill>
                  <a:srgbClr val="8C3023"/>
                </a:solidFill>
                <a:latin typeface="LucidaGrande" panose="020B0600040502020204" pitchFamily="34" charset="0"/>
              </a:rPr>
              <a:t>choose vertex 6</a:t>
            </a:r>
          </a:p>
          <a:p>
            <a:r>
              <a:rPr lang="en-US" sz="1200" dirty="0">
                <a:solidFill>
                  <a:srgbClr val="8C3023"/>
                </a:solidFill>
                <a:latin typeface="LucidaGrande" panose="020B0600040502020204" pitchFamily="34" charset="0"/>
              </a:rPr>
              <a:t>relax all edges adjacent from 6</a:t>
            </a:r>
          </a:p>
          <a:p>
            <a:endParaRPr lang="en-US" sz="1200" dirty="0">
              <a:solidFill>
                <a:srgbClr val="8C3023"/>
              </a:solidFill>
              <a:latin typeface="LucidaGrande" panose="020B0600040502020204" pitchFamily="34" charset="0"/>
            </a:endParaRPr>
          </a:p>
        </p:txBody>
      </p:sp>
      <p:cxnSp>
        <p:nvCxnSpPr>
          <p:cNvPr id="99" name="Straight Connector 98">
            <a:extLst>
              <a:ext uri="{FF2B5EF4-FFF2-40B4-BE49-F238E27FC236}">
                <a16:creationId xmlns:a16="http://schemas.microsoft.com/office/drawing/2014/main" id="{62D8E8D5-A45C-4949-A3B9-F4D06FDAB167}"/>
              </a:ext>
            </a:extLst>
          </p:cNvPr>
          <p:cNvCxnSpPr/>
          <p:nvPr/>
        </p:nvCxnSpPr>
        <p:spPr>
          <a:xfrm>
            <a:off x="7403377" y="414703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E86FEA4E-1484-AC41-BC06-D28C8327E6F3}"/>
              </a:ext>
            </a:extLst>
          </p:cNvPr>
          <p:cNvCxnSpPr/>
          <p:nvPr/>
        </p:nvCxnSpPr>
        <p:spPr>
          <a:xfrm>
            <a:off x="7786837" y="330632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1" name="Rectangle 100">
            <a:extLst>
              <a:ext uri="{FF2B5EF4-FFF2-40B4-BE49-F238E27FC236}">
                <a16:creationId xmlns:a16="http://schemas.microsoft.com/office/drawing/2014/main" id="{4BE6F0C3-38F0-2645-8C9F-A9E758DC0275}"/>
              </a:ext>
            </a:extLst>
          </p:cNvPr>
          <p:cNvSpPr/>
          <p:nvPr/>
        </p:nvSpPr>
        <p:spPr>
          <a:xfrm>
            <a:off x="8003315" y="2758398"/>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102" name="Straight Connector 101">
            <a:extLst>
              <a:ext uri="{FF2B5EF4-FFF2-40B4-BE49-F238E27FC236}">
                <a16:creationId xmlns:a16="http://schemas.microsoft.com/office/drawing/2014/main" id="{01864ECE-36A1-2E4D-982B-31F12E52E203}"/>
              </a:ext>
            </a:extLst>
          </p:cNvPr>
          <p:cNvCxnSpPr/>
          <p:nvPr/>
        </p:nvCxnSpPr>
        <p:spPr>
          <a:xfrm>
            <a:off x="7385234" y="64177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F33749A7-B35E-5D42-925A-94D5CB220A99}"/>
              </a:ext>
            </a:extLst>
          </p:cNvPr>
          <p:cNvCxnSpPr/>
          <p:nvPr/>
        </p:nvCxnSpPr>
        <p:spPr>
          <a:xfrm>
            <a:off x="7668026" y="55770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4" name="Rectangle 103">
            <a:extLst>
              <a:ext uri="{FF2B5EF4-FFF2-40B4-BE49-F238E27FC236}">
                <a16:creationId xmlns:a16="http://schemas.microsoft.com/office/drawing/2014/main" id="{70B61828-4306-DD46-9DFC-C63FBE116A40}"/>
              </a:ext>
            </a:extLst>
          </p:cNvPr>
          <p:cNvSpPr/>
          <p:nvPr/>
        </p:nvSpPr>
        <p:spPr>
          <a:xfrm>
            <a:off x="7887684" y="5030419"/>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107" name="Straight Connector 106">
            <a:extLst>
              <a:ext uri="{FF2B5EF4-FFF2-40B4-BE49-F238E27FC236}">
                <a16:creationId xmlns:a16="http://schemas.microsoft.com/office/drawing/2014/main" id="{3E88EFD1-33A0-024F-8416-BB07EE922285}"/>
              </a:ext>
            </a:extLst>
          </p:cNvPr>
          <p:cNvCxnSpPr/>
          <p:nvPr/>
        </p:nvCxnSpPr>
        <p:spPr>
          <a:xfrm>
            <a:off x="7786837" y="413384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D8083755-4068-C241-B1C0-4D65D76A7896}"/>
              </a:ext>
            </a:extLst>
          </p:cNvPr>
          <p:cNvCxnSpPr/>
          <p:nvPr/>
        </p:nvCxnSpPr>
        <p:spPr>
          <a:xfrm>
            <a:off x="7422224" y="350834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426CB279-B7C6-0947-B1BC-27DA5F5A048C}"/>
              </a:ext>
            </a:extLst>
          </p:cNvPr>
          <p:cNvCxnSpPr/>
          <p:nvPr/>
        </p:nvCxnSpPr>
        <p:spPr>
          <a:xfrm>
            <a:off x="7668026" y="64196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05893544-0CAE-D04A-90A3-6B3FEAC4BF32}"/>
              </a:ext>
            </a:extLst>
          </p:cNvPr>
          <p:cNvCxnSpPr/>
          <p:nvPr/>
        </p:nvCxnSpPr>
        <p:spPr>
          <a:xfrm>
            <a:off x="7375402" y="579831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8455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par>
                                <p:cTn id="46" presetID="9" presetClass="entr" presetSubtype="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dissolve">
                                      <p:cBhvr>
                                        <p:cTn id="48" dur="500"/>
                                        <p:tgtEl>
                                          <p:spTgt spid="17"/>
                                        </p:tgtEl>
                                      </p:cBhvr>
                                    </p:animEffect>
                                  </p:childTnLst>
                                </p:cTn>
                              </p:par>
                              <p:par>
                                <p:cTn id="49" presetID="9"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dissolve">
                                      <p:cBhvr>
                                        <p:cTn id="51" dur="500"/>
                                        <p:tgtEl>
                                          <p:spTgt spid="18"/>
                                        </p:tgtEl>
                                      </p:cBhvr>
                                    </p:animEffect>
                                  </p:childTnLst>
                                </p:cTn>
                              </p:par>
                              <p:par>
                                <p:cTn id="52" presetID="9"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dissolve">
                                      <p:cBhvr>
                                        <p:cTn id="54" dur="500"/>
                                        <p:tgtEl>
                                          <p:spTgt spid="19"/>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dissolve">
                                      <p:cBhvr>
                                        <p:cTn id="57" dur="500"/>
                                        <p:tgtEl>
                                          <p:spTgt spid="20"/>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dissolve">
                                      <p:cBhvr>
                                        <p:cTn id="63" dur="500"/>
                                        <p:tgtEl>
                                          <p:spTgt spid="22"/>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dissolve">
                                      <p:cBhvr>
                                        <p:cTn id="66" dur="500"/>
                                        <p:tgtEl>
                                          <p:spTgt spid="23"/>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dissolve">
                                      <p:cBhvr>
                                        <p:cTn id="69" dur="500"/>
                                        <p:tgtEl>
                                          <p:spTgt spid="24"/>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dissolve">
                                      <p:cBhvr>
                                        <p:cTn id="72" dur="500"/>
                                        <p:tgtEl>
                                          <p:spTgt spid="25"/>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dissolve">
                                      <p:cBhvr>
                                        <p:cTn id="75" dur="500"/>
                                        <p:tgtEl>
                                          <p:spTgt spid="26"/>
                                        </p:tgtEl>
                                      </p:cBhvr>
                                    </p:animEffect>
                                  </p:childTnLst>
                                </p:cTn>
                              </p:par>
                              <p:par>
                                <p:cTn id="76" presetID="9" presetClass="entr" presetSubtype="0" fill="hold" nodeType="with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dissolve">
                                      <p:cBhvr>
                                        <p:cTn id="78" dur="500"/>
                                        <p:tgtEl>
                                          <p:spTgt spid="27"/>
                                        </p:tgtEl>
                                      </p:cBhvr>
                                    </p:animEffect>
                                  </p:childTnLst>
                                </p:cTn>
                              </p:par>
                              <p:par>
                                <p:cTn id="79" presetID="9" presetClass="entr" presetSubtype="0" fill="hold" nodeType="with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dissolve">
                                      <p:cBhvr>
                                        <p:cTn id="81" dur="500"/>
                                        <p:tgtEl>
                                          <p:spTgt spid="28"/>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dissolve">
                                      <p:cBhvr>
                                        <p:cTn id="84" dur="500"/>
                                        <p:tgtEl>
                                          <p:spTgt spid="29"/>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dissolve">
                                      <p:cBhvr>
                                        <p:cTn id="87" dur="500"/>
                                        <p:tgtEl>
                                          <p:spTgt spid="30"/>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dissolve">
                                      <p:cBhvr>
                                        <p:cTn id="90" dur="500"/>
                                        <p:tgtEl>
                                          <p:spTgt spid="31"/>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dissolve">
                                      <p:cBhvr>
                                        <p:cTn id="93" dur="500"/>
                                        <p:tgtEl>
                                          <p:spTgt spid="32"/>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33"/>
                                        </p:tgtEl>
                                        <p:attrNameLst>
                                          <p:attrName>style.visibility</p:attrName>
                                        </p:attrNameLst>
                                      </p:cBhvr>
                                      <p:to>
                                        <p:strVal val="visible"/>
                                      </p:to>
                                    </p:set>
                                    <p:animEffect transition="in" filter="dissolve">
                                      <p:cBhvr>
                                        <p:cTn id="96" dur="500"/>
                                        <p:tgtEl>
                                          <p:spTgt spid="33"/>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34"/>
                                        </p:tgtEl>
                                        <p:attrNameLst>
                                          <p:attrName>style.visibility</p:attrName>
                                        </p:attrNameLst>
                                      </p:cBhvr>
                                      <p:to>
                                        <p:strVal val="visible"/>
                                      </p:to>
                                    </p:set>
                                    <p:animEffect transition="in" filter="dissolve">
                                      <p:cBhvr>
                                        <p:cTn id="99" dur="500"/>
                                        <p:tgtEl>
                                          <p:spTgt spid="34"/>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35"/>
                                        </p:tgtEl>
                                        <p:attrNameLst>
                                          <p:attrName>style.visibility</p:attrName>
                                        </p:attrNameLst>
                                      </p:cBhvr>
                                      <p:to>
                                        <p:strVal val="visible"/>
                                      </p:to>
                                    </p:set>
                                    <p:animEffect transition="in" filter="dissolve">
                                      <p:cBhvr>
                                        <p:cTn id="102" dur="500"/>
                                        <p:tgtEl>
                                          <p:spTgt spid="3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dissolve">
                                      <p:cBhvr>
                                        <p:cTn id="105" dur="500"/>
                                        <p:tgtEl>
                                          <p:spTgt spid="3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dissolve">
                                      <p:cBhvr>
                                        <p:cTn id="108" dur="500"/>
                                        <p:tgtEl>
                                          <p:spTgt spid="37"/>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38"/>
                                        </p:tgtEl>
                                        <p:attrNameLst>
                                          <p:attrName>style.visibility</p:attrName>
                                        </p:attrNameLst>
                                      </p:cBhvr>
                                      <p:to>
                                        <p:strVal val="visible"/>
                                      </p:to>
                                    </p:set>
                                    <p:animEffect transition="in" filter="dissolve">
                                      <p:cBhvr>
                                        <p:cTn id="111" dur="500"/>
                                        <p:tgtEl>
                                          <p:spTgt spid="38"/>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39"/>
                                        </p:tgtEl>
                                        <p:attrNameLst>
                                          <p:attrName>style.visibility</p:attrName>
                                        </p:attrNameLst>
                                      </p:cBhvr>
                                      <p:to>
                                        <p:strVal val="visible"/>
                                      </p:to>
                                    </p:set>
                                    <p:animEffect transition="in" filter="dissolve">
                                      <p:cBhvr>
                                        <p:cTn id="114" dur="500"/>
                                        <p:tgtEl>
                                          <p:spTgt spid="39"/>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dissolve">
                                      <p:cBhvr>
                                        <p:cTn id="117" dur="500"/>
                                        <p:tgtEl>
                                          <p:spTgt spid="40"/>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41"/>
                                        </p:tgtEl>
                                        <p:attrNameLst>
                                          <p:attrName>style.visibility</p:attrName>
                                        </p:attrNameLst>
                                      </p:cBhvr>
                                      <p:to>
                                        <p:strVal val="visible"/>
                                      </p:to>
                                    </p:set>
                                    <p:animEffect transition="in" filter="dissolve">
                                      <p:cBhvr>
                                        <p:cTn id="120" dur="500"/>
                                        <p:tgtEl>
                                          <p:spTgt spid="41"/>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42"/>
                                        </p:tgtEl>
                                        <p:attrNameLst>
                                          <p:attrName>style.visibility</p:attrName>
                                        </p:attrNameLst>
                                      </p:cBhvr>
                                      <p:to>
                                        <p:strVal val="visible"/>
                                      </p:to>
                                    </p:set>
                                    <p:animEffect transition="in" filter="dissolve">
                                      <p:cBhvr>
                                        <p:cTn id="123" dur="500"/>
                                        <p:tgtEl>
                                          <p:spTgt spid="42"/>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43"/>
                                        </p:tgtEl>
                                        <p:attrNameLst>
                                          <p:attrName>style.visibility</p:attrName>
                                        </p:attrNameLst>
                                      </p:cBhvr>
                                      <p:to>
                                        <p:strVal val="visible"/>
                                      </p:to>
                                    </p:set>
                                    <p:animEffect transition="in" filter="dissolve">
                                      <p:cBhvr>
                                        <p:cTn id="126" dur="500"/>
                                        <p:tgtEl>
                                          <p:spTgt spid="43"/>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44"/>
                                        </p:tgtEl>
                                        <p:attrNameLst>
                                          <p:attrName>style.visibility</p:attrName>
                                        </p:attrNameLst>
                                      </p:cBhvr>
                                      <p:to>
                                        <p:strVal val="visible"/>
                                      </p:to>
                                    </p:set>
                                    <p:animEffect transition="in" filter="dissolve">
                                      <p:cBhvr>
                                        <p:cTn id="129" dur="500"/>
                                        <p:tgtEl>
                                          <p:spTgt spid="44"/>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50"/>
                                        </p:tgtEl>
                                        <p:attrNameLst>
                                          <p:attrName>style.visibility</p:attrName>
                                        </p:attrNameLst>
                                      </p:cBhvr>
                                      <p:to>
                                        <p:strVal val="visible"/>
                                      </p:to>
                                    </p:set>
                                    <p:animEffect transition="in" filter="dissolve">
                                      <p:cBhvr>
                                        <p:cTn id="132" dur="500"/>
                                        <p:tgtEl>
                                          <p:spTgt spid="50"/>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52"/>
                                        </p:tgtEl>
                                        <p:attrNameLst>
                                          <p:attrName>style.visibility</p:attrName>
                                        </p:attrNameLst>
                                      </p:cBhvr>
                                      <p:to>
                                        <p:strVal val="visible"/>
                                      </p:to>
                                    </p:set>
                                    <p:animEffect transition="in" filter="dissolve">
                                      <p:cBhvr>
                                        <p:cTn id="135" dur="500"/>
                                        <p:tgtEl>
                                          <p:spTgt spid="52"/>
                                        </p:tgtEl>
                                      </p:cBhvr>
                                    </p:animEffect>
                                  </p:childTnLst>
                                </p:cTn>
                              </p:par>
                              <p:par>
                                <p:cTn id="136" presetID="9" presetClass="entr" presetSubtype="0" fill="hold" nodeType="withEffect">
                                  <p:stCondLst>
                                    <p:cond delay="0"/>
                                  </p:stCondLst>
                                  <p:childTnLst>
                                    <p:set>
                                      <p:cBhvr>
                                        <p:cTn id="137" dur="1" fill="hold">
                                          <p:stCondLst>
                                            <p:cond delay="0"/>
                                          </p:stCondLst>
                                        </p:cTn>
                                        <p:tgtEl>
                                          <p:spTgt spid="53"/>
                                        </p:tgtEl>
                                        <p:attrNameLst>
                                          <p:attrName>style.visibility</p:attrName>
                                        </p:attrNameLst>
                                      </p:cBhvr>
                                      <p:to>
                                        <p:strVal val="visible"/>
                                      </p:to>
                                    </p:set>
                                    <p:animEffect transition="in" filter="dissolve">
                                      <p:cBhvr>
                                        <p:cTn id="138" dur="500"/>
                                        <p:tgtEl>
                                          <p:spTgt spid="53"/>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56"/>
                                        </p:tgtEl>
                                        <p:attrNameLst>
                                          <p:attrName>style.visibility</p:attrName>
                                        </p:attrNameLst>
                                      </p:cBhvr>
                                      <p:to>
                                        <p:strVal val="visible"/>
                                      </p:to>
                                    </p:set>
                                    <p:animEffect transition="in" filter="dissolve">
                                      <p:cBhvr>
                                        <p:cTn id="141" dur="500"/>
                                        <p:tgtEl>
                                          <p:spTgt spid="56"/>
                                        </p:tgtEl>
                                      </p:cBhvr>
                                    </p:animEffect>
                                  </p:childTnLst>
                                </p:cTn>
                              </p:par>
                              <p:par>
                                <p:cTn id="142" presetID="9" presetClass="entr" presetSubtype="0" fill="hold" grpId="0" nodeType="withEffect">
                                  <p:stCondLst>
                                    <p:cond delay="0"/>
                                  </p:stCondLst>
                                  <p:childTnLst>
                                    <p:set>
                                      <p:cBhvr>
                                        <p:cTn id="143" dur="1" fill="hold">
                                          <p:stCondLst>
                                            <p:cond delay="0"/>
                                          </p:stCondLst>
                                        </p:cTn>
                                        <p:tgtEl>
                                          <p:spTgt spid="57"/>
                                        </p:tgtEl>
                                        <p:attrNameLst>
                                          <p:attrName>style.visibility</p:attrName>
                                        </p:attrNameLst>
                                      </p:cBhvr>
                                      <p:to>
                                        <p:strVal val="visible"/>
                                      </p:to>
                                    </p:set>
                                    <p:animEffect transition="in" filter="dissolve">
                                      <p:cBhvr>
                                        <p:cTn id="144" dur="500"/>
                                        <p:tgtEl>
                                          <p:spTgt spid="57"/>
                                        </p:tgtEl>
                                      </p:cBhvr>
                                    </p:animEffect>
                                  </p:childTnLst>
                                </p:cTn>
                              </p:par>
                              <p:par>
                                <p:cTn id="145" presetID="9" presetClass="entr" presetSubtype="0" fill="hold" nodeType="withEffect">
                                  <p:stCondLst>
                                    <p:cond delay="0"/>
                                  </p:stCondLst>
                                  <p:childTnLst>
                                    <p:set>
                                      <p:cBhvr>
                                        <p:cTn id="146" dur="1" fill="hold">
                                          <p:stCondLst>
                                            <p:cond delay="0"/>
                                          </p:stCondLst>
                                        </p:cTn>
                                        <p:tgtEl>
                                          <p:spTgt spid="58"/>
                                        </p:tgtEl>
                                        <p:attrNameLst>
                                          <p:attrName>style.visibility</p:attrName>
                                        </p:attrNameLst>
                                      </p:cBhvr>
                                      <p:to>
                                        <p:strVal val="visible"/>
                                      </p:to>
                                    </p:set>
                                    <p:animEffect transition="in" filter="dissolve">
                                      <p:cBhvr>
                                        <p:cTn id="147" dur="500"/>
                                        <p:tgtEl>
                                          <p:spTgt spid="58"/>
                                        </p:tgtEl>
                                      </p:cBhvr>
                                    </p:animEffect>
                                  </p:childTnLst>
                                </p:cTn>
                              </p:par>
                              <p:par>
                                <p:cTn id="148" presetID="9" presetClass="entr" presetSubtype="0" fill="hold" grpId="0" nodeType="withEffect">
                                  <p:stCondLst>
                                    <p:cond delay="0"/>
                                  </p:stCondLst>
                                  <p:childTnLst>
                                    <p:set>
                                      <p:cBhvr>
                                        <p:cTn id="149" dur="1" fill="hold">
                                          <p:stCondLst>
                                            <p:cond delay="0"/>
                                          </p:stCondLst>
                                        </p:cTn>
                                        <p:tgtEl>
                                          <p:spTgt spid="59"/>
                                        </p:tgtEl>
                                        <p:attrNameLst>
                                          <p:attrName>style.visibility</p:attrName>
                                        </p:attrNameLst>
                                      </p:cBhvr>
                                      <p:to>
                                        <p:strVal val="visible"/>
                                      </p:to>
                                    </p:set>
                                    <p:animEffect transition="in" filter="dissolve">
                                      <p:cBhvr>
                                        <p:cTn id="150" dur="500"/>
                                        <p:tgtEl>
                                          <p:spTgt spid="59"/>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55"/>
                                        </p:tgtEl>
                                        <p:attrNameLst>
                                          <p:attrName>style.visibility</p:attrName>
                                        </p:attrNameLst>
                                      </p:cBhvr>
                                      <p:to>
                                        <p:strVal val="visible"/>
                                      </p:to>
                                    </p:set>
                                    <p:animEffect transition="in" filter="dissolve">
                                      <p:cBhvr>
                                        <p:cTn id="153" dur="500"/>
                                        <p:tgtEl>
                                          <p:spTgt spid="55"/>
                                        </p:tgtEl>
                                      </p:cBhvr>
                                    </p:animEffect>
                                  </p:childTnLst>
                                </p:cTn>
                              </p:par>
                            </p:childTnLst>
                          </p:cTn>
                        </p:par>
                      </p:childTnLst>
                    </p:cTn>
                  </p:par>
                  <p:par>
                    <p:cTn id="154" fill="hold">
                      <p:stCondLst>
                        <p:cond delay="indefinite"/>
                      </p:stCondLst>
                      <p:childTnLst>
                        <p:par>
                          <p:cTn id="155" fill="hold">
                            <p:stCondLst>
                              <p:cond delay="0"/>
                            </p:stCondLst>
                            <p:childTnLst>
                              <p:par>
                                <p:cTn id="156" presetID="9" presetClass="entr" presetSubtype="0" fill="hold" nodeType="clickEffect">
                                  <p:stCondLst>
                                    <p:cond delay="0"/>
                                  </p:stCondLst>
                                  <p:childTnLst>
                                    <p:set>
                                      <p:cBhvr>
                                        <p:cTn id="157" dur="1" fill="hold">
                                          <p:stCondLst>
                                            <p:cond delay="0"/>
                                          </p:stCondLst>
                                        </p:cTn>
                                        <p:tgtEl>
                                          <p:spTgt spid="83"/>
                                        </p:tgtEl>
                                        <p:attrNameLst>
                                          <p:attrName>style.visibility</p:attrName>
                                        </p:attrNameLst>
                                      </p:cBhvr>
                                      <p:to>
                                        <p:strVal val="visible"/>
                                      </p:to>
                                    </p:set>
                                    <p:animEffect transition="in" filter="dissolve">
                                      <p:cBhvr>
                                        <p:cTn id="158" dur="500"/>
                                        <p:tgtEl>
                                          <p:spTgt spid="83"/>
                                        </p:tgtEl>
                                      </p:cBhvr>
                                    </p:animEffect>
                                  </p:childTnLst>
                                </p:cTn>
                              </p:par>
                            </p:childTnLst>
                          </p:cTn>
                        </p:par>
                      </p:childTnLst>
                    </p:cTn>
                  </p:par>
                  <p:par>
                    <p:cTn id="159" fill="hold">
                      <p:stCondLst>
                        <p:cond delay="indefinite"/>
                      </p:stCondLst>
                      <p:childTnLst>
                        <p:par>
                          <p:cTn id="160" fill="hold">
                            <p:stCondLst>
                              <p:cond delay="0"/>
                            </p:stCondLst>
                            <p:childTnLst>
                              <p:par>
                                <p:cTn id="161" presetID="9" presetClass="entr" presetSubtype="0" fill="hold" nodeType="clickEffect">
                                  <p:stCondLst>
                                    <p:cond delay="0"/>
                                  </p:stCondLst>
                                  <p:childTnLst>
                                    <p:set>
                                      <p:cBhvr>
                                        <p:cTn id="162" dur="1" fill="hold">
                                          <p:stCondLst>
                                            <p:cond delay="0"/>
                                          </p:stCondLst>
                                        </p:cTn>
                                        <p:tgtEl>
                                          <p:spTgt spid="49">
                                            <p:txEl>
                                              <p:pRg st="0" end="0"/>
                                            </p:txEl>
                                          </p:spTgt>
                                        </p:tgtEl>
                                        <p:attrNameLst>
                                          <p:attrName>style.visibility</p:attrName>
                                        </p:attrNameLst>
                                      </p:cBhvr>
                                      <p:to>
                                        <p:strVal val="visible"/>
                                      </p:to>
                                    </p:set>
                                    <p:animEffect transition="in" filter="dissolve">
                                      <p:cBhvr>
                                        <p:cTn id="163" dur="500"/>
                                        <p:tgtEl>
                                          <p:spTgt spid="49">
                                            <p:txEl>
                                              <p:pRg st="0" end="0"/>
                                            </p:txEl>
                                          </p:spTgt>
                                        </p:tgtEl>
                                      </p:cBhvr>
                                    </p:animEffect>
                                  </p:childTnLst>
                                </p:cTn>
                              </p:par>
                            </p:childTnLst>
                          </p:cTn>
                        </p:par>
                      </p:childTnLst>
                    </p:cTn>
                  </p:par>
                  <p:par>
                    <p:cTn id="164" fill="hold">
                      <p:stCondLst>
                        <p:cond delay="indefinite"/>
                      </p:stCondLst>
                      <p:childTnLst>
                        <p:par>
                          <p:cTn id="165" fill="hold">
                            <p:stCondLst>
                              <p:cond delay="0"/>
                            </p:stCondLst>
                            <p:childTnLst>
                              <p:par>
                                <p:cTn id="166" presetID="1" presetClass="emph" presetSubtype="2" fill="hold" nodeType="clickEffect">
                                  <p:stCondLst>
                                    <p:cond delay="0"/>
                                  </p:stCondLst>
                                  <p:childTnLst>
                                    <p:animClr clrSpc="rgb" dir="cw">
                                      <p:cBhvr>
                                        <p:cTn id="167" dur="2000" fill="hold"/>
                                        <p:tgtEl>
                                          <p:spTgt spid="23"/>
                                        </p:tgtEl>
                                        <p:attrNameLst>
                                          <p:attrName>fillcolor</p:attrName>
                                        </p:attrNameLst>
                                      </p:cBhvr>
                                      <p:to>
                                        <a:schemeClr val="accent2"/>
                                      </p:to>
                                    </p:animClr>
                                    <p:set>
                                      <p:cBhvr>
                                        <p:cTn id="168" dur="2000" fill="hold"/>
                                        <p:tgtEl>
                                          <p:spTgt spid="23"/>
                                        </p:tgtEl>
                                        <p:attrNameLst>
                                          <p:attrName>fill.type</p:attrName>
                                        </p:attrNameLst>
                                      </p:cBhvr>
                                      <p:to>
                                        <p:strVal val="solid"/>
                                      </p:to>
                                    </p:set>
                                    <p:set>
                                      <p:cBhvr>
                                        <p:cTn id="169" dur="2000" fill="hold"/>
                                        <p:tgtEl>
                                          <p:spTgt spid="23"/>
                                        </p:tgtEl>
                                        <p:attrNameLst>
                                          <p:attrName>fill.on</p:attrName>
                                        </p:attrNameLst>
                                      </p:cBhvr>
                                      <p:to>
                                        <p:strVal val="true"/>
                                      </p:to>
                                    </p:set>
                                  </p:childTnLst>
                                </p:cTn>
                              </p:par>
                            </p:childTnLst>
                          </p:cTn>
                        </p:par>
                      </p:childTnLst>
                    </p:cTn>
                  </p:par>
                  <p:par>
                    <p:cTn id="170" fill="hold">
                      <p:stCondLst>
                        <p:cond delay="indefinite"/>
                      </p:stCondLst>
                      <p:childTnLst>
                        <p:par>
                          <p:cTn id="171" fill="hold">
                            <p:stCondLst>
                              <p:cond delay="0"/>
                            </p:stCondLst>
                            <p:childTnLst>
                              <p:par>
                                <p:cTn id="172" presetID="9" presetClass="entr" presetSubtype="0" fill="hold" nodeType="clickEffect">
                                  <p:stCondLst>
                                    <p:cond delay="0"/>
                                  </p:stCondLst>
                                  <p:childTnLst>
                                    <p:set>
                                      <p:cBhvr>
                                        <p:cTn id="173" dur="1" fill="hold">
                                          <p:stCondLst>
                                            <p:cond delay="0"/>
                                          </p:stCondLst>
                                        </p:cTn>
                                        <p:tgtEl>
                                          <p:spTgt spid="96"/>
                                        </p:tgtEl>
                                        <p:attrNameLst>
                                          <p:attrName>style.visibility</p:attrName>
                                        </p:attrNameLst>
                                      </p:cBhvr>
                                      <p:to>
                                        <p:strVal val="visible"/>
                                      </p:to>
                                    </p:set>
                                    <p:animEffect transition="in" filter="dissolve">
                                      <p:cBhvr>
                                        <p:cTn id="174" dur="500"/>
                                        <p:tgtEl>
                                          <p:spTgt spid="96"/>
                                        </p:tgtEl>
                                      </p:cBhvr>
                                    </p:animEffec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65">
                                            <p:txEl>
                                              <p:pRg st="0" end="0"/>
                                            </p:txEl>
                                          </p:spTgt>
                                        </p:tgtEl>
                                        <p:attrNameLst>
                                          <p:attrName>style.visibility</p:attrName>
                                        </p:attrNameLst>
                                      </p:cBhvr>
                                      <p:to>
                                        <p:strVal val="visible"/>
                                      </p:to>
                                    </p:set>
                                    <p:animEffect transition="in" filter="dissolve">
                                      <p:cBhvr>
                                        <p:cTn id="179" dur="500"/>
                                        <p:tgtEl>
                                          <p:spTgt spid="65">
                                            <p:txEl>
                                              <p:pRg st="0" end="0"/>
                                            </p:txEl>
                                          </p:spTgt>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nodeType="clickEffect">
                                  <p:stCondLst>
                                    <p:cond delay="0"/>
                                  </p:stCondLst>
                                  <p:childTnLst>
                                    <p:set>
                                      <p:cBhvr>
                                        <p:cTn id="183" dur="1" fill="hold">
                                          <p:stCondLst>
                                            <p:cond delay="0"/>
                                          </p:stCondLst>
                                        </p:cTn>
                                        <p:tgtEl>
                                          <p:spTgt spid="49">
                                            <p:txEl>
                                              <p:pRg st="1" end="1"/>
                                            </p:txEl>
                                          </p:spTgt>
                                        </p:tgtEl>
                                        <p:attrNameLst>
                                          <p:attrName>style.visibility</p:attrName>
                                        </p:attrNameLst>
                                      </p:cBhvr>
                                      <p:to>
                                        <p:strVal val="visible"/>
                                      </p:to>
                                    </p:set>
                                    <p:animEffect transition="in" filter="dissolve">
                                      <p:cBhvr>
                                        <p:cTn id="184" dur="500"/>
                                        <p:tgtEl>
                                          <p:spTgt spid="49">
                                            <p:txEl>
                                              <p:pRg st="1" end="1"/>
                                            </p:txEl>
                                          </p:spTgt>
                                        </p:tgtEl>
                                      </p:cBhvr>
                                    </p:animEffect>
                                  </p:childTnLst>
                                </p:cTn>
                              </p:par>
                            </p:childTnLst>
                          </p:cTn>
                        </p:par>
                      </p:childTnLst>
                    </p:cTn>
                  </p:par>
                  <p:par>
                    <p:cTn id="185" fill="hold">
                      <p:stCondLst>
                        <p:cond delay="indefinite"/>
                      </p:stCondLst>
                      <p:childTnLst>
                        <p:par>
                          <p:cTn id="186" fill="hold">
                            <p:stCondLst>
                              <p:cond delay="0"/>
                            </p:stCondLst>
                            <p:childTnLst>
                              <p:par>
                                <p:cTn id="187" presetID="7" presetClass="emph" presetSubtype="2" fill="hold" nodeType="clickEffect">
                                  <p:stCondLst>
                                    <p:cond delay="0"/>
                                  </p:stCondLst>
                                  <p:childTnLst>
                                    <p:animClr clrSpc="rgb" dir="cw">
                                      <p:cBhvr>
                                        <p:cTn id="188" dur="2000" fill="hold"/>
                                        <p:tgtEl>
                                          <p:spTgt spid="19"/>
                                        </p:tgtEl>
                                        <p:attrNameLst>
                                          <p:attrName>stroke.color</p:attrName>
                                        </p:attrNameLst>
                                      </p:cBhvr>
                                      <p:to>
                                        <a:schemeClr val="accent2"/>
                                      </p:to>
                                    </p:animClr>
                                    <p:set>
                                      <p:cBhvr>
                                        <p:cTn id="189" dur="2000" fill="hold"/>
                                        <p:tgtEl>
                                          <p:spTgt spid="19"/>
                                        </p:tgtEl>
                                        <p:attrNameLst>
                                          <p:attrName>stroke.on</p:attrName>
                                        </p:attrNameLst>
                                      </p:cBhvr>
                                      <p:to>
                                        <p:strVal val="true"/>
                                      </p:to>
                                    </p:set>
                                  </p:childTnLst>
                                </p:cTn>
                              </p:par>
                              <p:par>
                                <p:cTn id="190" presetID="7" presetClass="emph" presetSubtype="2" fill="hold" nodeType="withEffect">
                                  <p:stCondLst>
                                    <p:cond delay="0"/>
                                  </p:stCondLst>
                                  <p:childTnLst>
                                    <p:animClr clrSpc="rgb" dir="cw">
                                      <p:cBhvr>
                                        <p:cTn id="191" dur="2000" fill="hold"/>
                                        <p:tgtEl>
                                          <p:spTgt spid="17"/>
                                        </p:tgtEl>
                                        <p:attrNameLst>
                                          <p:attrName>stroke.color</p:attrName>
                                        </p:attrNameLst>
                                      </p:cBhvr>
                                      <p:to>
                                        <a:schemeClr val="accent2"/>
                                      </p:to>
                                    </p:animClr>
                                    <p:set>
                                      <p:cBhvr>
                                        <p:cTn id="192" dur="2000" fill="hold"/>
                                        <p:tgtEl>
                                          <p:spTgt spid="17"/>
                                        </p:tgtEl>
                                        <p:attrNameLst>
                                          <p:attrName>stroke.on</p:attrName>
                                        </p:attrNameLst>
                                      </p:cBhvr>
                                      <p:to>
                                        <p:strVal val="true"/>
                                      </p:to>
                                    </p:set>
                                  </p:childTnLst>
                                </p:cTn>
                              </p:par>
                              <p:par>
                                <p:cTn id="193" presetID="7" presetClass="emph" presetSubtype="2" fill="hold" nodeType="withEffect">
                                  <p:stCondLst>
                                    <p:cond delay="0"/>
                                  </p:stCondLst>
                                  <p:childTnLst>
                                    <p:animClr clrSpc="rgb" dir="cw">
                                      <p:cBhvr>
                                        <p:cTn id="194" dur="2000" fill="hold"/>
                                        <p:tgtEl>
                                          <p:spTgt spid="10"/>
                                        </p:tgtEl>
                                        <p:attrNameLst>
                                          <p:attrName>stroke.color</p:attrName>
                                        </p:attrNameLst>
                                      </p:cBhvr>
                                      <p:to>
                                        <a:schemeClr val="accent2"/>
                                      </p:to>
                                    </p:animClr>
                                    <p:set>
                                      <p:cBhvr>
                                        <p:cTn id="195" dur="2000" fill="hold"/>
                                        <p:tgtEl>
                                          <p:spTgt spid="10"/>
                                        </p:tgtEl>
                                        <p:attrNameLst>
                                          <p:attrName>stroke.on</p:attrName>
                                        </p:attrNameLst>
                                      </p:cBhvr>
                                      <p:to>
                                        <p:strVal val="true"/>
                                      </p:to>
                                    </p:set>
                                  </p:childTnLst>
                                </p:cTn>
                              </p:par>
                            </p:childTnLst>
                          </p:cTn>
                        </p:par>
                      </p:childTnLst>
                    </p:cTn>
                  </p:par>
                  <p:par>
                    <p:cTn id="196" fill="hold">
                      <p:stCondLst>
                        <p:cond delay="indefinite"/>
                      </p:stCondLst>
                      <p:childTnLst>
                        <p:par>
                          <p:cTn id="197" fill="hold">
                            <p:stCondLst>
                              <p:cond delay="0"/>
                            </p:stCondLst>
                            <p:childTnLst>
                              <p:par>
                                <p:cTn id="198" presetID="9" presetClass="entr" presetSubtype="0" fill="hold" nodeType="clickEffect">
                                  <p:stCondLst>
                                    <p:cond delay="0"/>
                                  </p:stCondLst>
                                  <p:childTnLst>
                                    <p:set>
                                      <p:cBhvr>
                                        <p:cTn id="199" dur="1" fill="hold">
                                          <p:stCondLst>
                                            <p:cond delay="0"/>
                                          </p:stCondLst>
                                        </p:cTn>
                                        <p:tgtEl>
                                          <p:spTgt spid="62"/>
                                        </p:tgtEl>
                                        <p:attrNameLst>
                                          <p:attrName>style.visibility</p:attrName>
                                        </p:attrNameLst>
                                      </p:cBhvr>
                                      <p:to>
                                        <p:strVal val="visible"/>
                                      </p:to>
                                    </p:set>
                                    <p:animEffect transition="in" filter="dissolve">
                                      <p:cBhvr>
                                        <p:cTn id="200" dur="500"/>
                                        <p:tgtEl>
                                          <p:spTgt spid="62"/>
                                        </p:tgtEl>
                                      </p:cBhvr>
                                    </p:animEffect>
                                  </p:childTnLst>
                                </p:cTn>
                              </p:par>
                              <p:par>
                                <p:cTn id="201" presetID="9" presetClass="entr" presetSubtype="0" fill="hold" nodeType="withEffect">
                                  <p:stCondLst>
                                    <p:cond delay="0"/>
                                  </p:stCondLst>
                                  <p:childTnLst>
                                    <p:set>
                                      <p:cBhvr>
                                        <p:cTn id="202" dur="1" fill="hold">
                                          <p:stCondLst>
                                            <p:cond delay="0"/>
                                          </p:stCondLst>
                                        </p:cTn>
                                        <p:tgtEl>
                                          <p:spTgt spid="64"/>
                                        </p:tgtEl>
                                        <p:attrNameLst>
                                          <p:attrName>style.visibility</p:attrName>
                                        </p:attrNameLst>
                                      </p:cBhvr>
                                      <p:to>
                                        <p:strVal val="visible"/>
                                      </p:to>
                                    </p:set>
                                    <p:animEffect transition="in" filter="dissolve">
                                      <p:cBhvr>
                                        <p:cTn id="203" dur="500"/>
                                        <p:tgtEl>
                                          <p:spTgt spid="64"/>
                                        </p:tgtEl>
                                      </p:cBhvr>
                                    </p:animEffect>
                                  </p:childTnLst>
                                </p:cTn>
                              </p:par>
                              <p:par>
                                <p:cTn id="204" presetID="9" presetClass="entr" presetSubtype="0" fill="hold" nodeType="withEffect">
                                  <p:stCondLst>
                                    <p:cond delay="0"/>
                                  </p:stCondLst>
                                  <p:childTnLst>
                                    <p:set>
                                      <p:cBhvr>
                                        <p:cTn id="205" dur="1" fill="hold">
                                          <p:stCondLst>
                                            <p:cond delay="0"/>
                                          </p:stCondLst>
                                        </p:cTn>
                                        <p:tgtEl>
                                          <p:spTgt spid="63"/>
                                        </p:tgtEl>
                                        <p:attrNameLst>
                                          <p:attrName>style.visibility</p:attrName>
                                        </p:attrNameLst>
                                      </p:cBhvr>
                                      <p:to>
                                        <p:strVal val="visible"/>
                                      </p:to>
                                    </p:set>
                                    <p:animEffect transition="in" filter="dissolve">
                                      <p:cBhvr>
                                        <p:cTn id="206" dur="500"/>
                                        <p:tgtEl>
                                          <p:spTgt spid="63"/>
                                        </p:tgtEl>
                                      </p:cBhvr>
                                    </p:animEffec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nodeType="clickEffect">
                                  <p:stCondLst>
                                    <p:cond delay="0"/>
                                  </p:stCondLst>
                                  <p:childTnLst>
                                    <p:set>
                                      <p:cBhvr>
                                        <p:cTn id="210" dur="1" fill="hold">
                                          <p:stCondLst>
                                            <p:cond delay="0"/>
                                          </p:stCondLst>
                                        </p:cTn>
                                        <p:tgtEl>
                                          <p:spTgt spid="65">
                                            <p:txEl>
                                              <p:pRg st="1" end="1"/>
                                            </p:txEl>
                                          </p:spTgt>
                                        </p:tgtEl>
                                        <p:attrNameLst>
                                          <p:attrName>style.visibility</p:attrName>
                                        </p:attrNameLst>
                                      </p:cBhvr>
                                      <p:to>
                                        <p:strVal val="visible"/>
                                      </p:to>
                                    </p:set>
                                    <p:animEffect transition="in" filter="dissolve">
                                      <p:cBhvr>
                                        <p:cTn id="211" dur="500"/>
                                        <p:tgtEl>
                                          <p:spTgt spid="65">
                                            <p:txEl>
                                              <p:pRg st="1" end="1"/>
                                            </p:txEl>
                                          </p:spTgt>
                                        </p:tgtEl>
                                      </p:cBhvr>
                                    </p:animEffect>
                                  </p:childTnLst>
                                </p:cTn>
                              </p:par>
                              <p:par>
                                <p:cTn id="212" presetID="9" presetClass="entr" presetSubtype="0" fill="hold" nodeType="withEffect">
                                  <p:stCondLst>
                                    <p:cond delay="0"/>
                                  </p:stCondLst>
                                  <p:childTnLst>
                                    <p:set>
                                      <p:cBhvr>
                                        <p:cTn id="213" dur="1" fill="hold">
                                          <p:stCondLst>
                                            <p:cond delay="0"/>
                                          </p:stCondLst>
                                        </p:cTn>
                                        <p:tgtEl>
                                          <p:spTgt spid="65">
                                            <p:txEl>
                                              <p:pRg st="4" end="4"/>
                                            </p:txEl>
                                          </p:spTgt>
                                        </p:tgtEl>
                                        <p:attrNameLst>
                                          <p:attrName>style.visibility</p:attrName>
                                        </p:attrNameLst>
                                      </p:cBhvr>
                                      <p:to>
                                        <p:strVal val="visible"/>
                                      </p:to>
                                    </p:set>
                                    <p:animEffect transition="in" filter="dissolve">
                                      <p:cBhvr>
                                        <p:cTn id="214" dur="500"/>
                                        <p:tgtEl>
                                          <p:spTgt spid="65">
                                            <p:txEl>
                                              <p:pRg st="4" end="4"/>
                                            </p:txEl>
                                          </p:spTgt>
                                        </p:tgtEl>
                                      </p:cBhvr>
                                    </p:animEffect>
                                  </p:childTnLst>
                                </p:cTn>
                              </p:par>
                              <p:par>
                                <p:cTn id="215" presetID="9" presetClass="entr" presetSubtype="0" fill="hold" nodeType="withEffect">
                                  <p:stCondLst>
                                    <p:cond delay="0"/>
                                  </p:stCondLst>
                                  <p:childTnLst>
                                    <p:set>
                                      <p:cBhvr>
                                        <p:cTn id="216" dur="1" fill="hold">
                                          <p:stCondLst>
                                            <p:cond delay="0"/>
                                          </p:stCondLst>
                                        </p:cTn>
                                        <p:tgtEl>
                                          <p:spTgt spid="65">
                                            <p:txEl>
                                              <p:pRg st="7" end="7"/>
                                            </p:txEl>
                                          </p:spTgt>
                                        </p:tgtEl>
                                        <p:attrNameLst>
                                          <p:attrName>style.visibility</p:attrName>
                                        </p:attrNameLst>
                                      </p:cBhvr>
                                      <p:to>
                                        <p:strVal val="visible"/>
                                      </p:to>
                                    </p:set>
                                    <p:animEffect transition="in" filter="dissolve">
                                      <p:cBhvr>
                                        <p:cTn id="217" dur="500"/>
                                        <p:tgtEl>
                                          <p:spTgt spid="65">
                                            <p:txEl>
                                              <p:pRg st="7" end="7"/>
                                            </p:txEl>
                                          </p:spTgt>
                                        </p:tgtEl>
                                      </p:cBhvr>
                                    </p:animEffect>
                                  </p:childTnLst>
                                </p:cTn>
                              </p:par>
                            </p:childTnLst>
                          </p:cTn>
                        </p:par>
                      </p:childTnLst>
                    </p:cTn>
                  </p:par>
                  <p:par>
                    <p:cTn id="218" fill="hold">
                      <p:stCondLst>
                        <p:cond delay="indefinite"/>
                      </p:stCondLst>
                      <p:childTnLst>
                        <p:par>
                          <p:cTn id="219" fill="hold">
                            <p:stCondLst>
                              <p:cond delay="0"/>
                            </p:stCondLst>
                            <p:childTnLst>
                              <p:par>
                                <p:cTn id="220" presetID="9" presetClass="entr" presetSubtype="0" fill="hold" nodeType="clickEffect">
                                  <p:stCondLst>
                                    <p:cond delay="0"/>
                                  </p:stCondLst>
                                  <p:childTnLst>
                                    <p:set>
                                      <p:cBhvr>
                                        <p:cTn id="221" dur="1" fill="hold">
                                          <p:stCondLst>
                                            <p:cond delay="0"/>
                                          </p:stCondLst>
                                        </p:cTn>
                                        <p:tgtEl>
                                          <p:spTgt spid="67"/>
                                        </p:tgtEl>
                                        <p:attrNameLst>
                                          <p:attrName>style.visibility</p:attrName>
                                        </p:attrNameLst>
                                      </p:cBhvr>
                                      <p:to>
                                        <p:strVal val="visible"/>
                                      </p:to>
                                    </p:set>
                                    <p:animEffect transition="in" filter="dissolve">
                                      <p:cBhvr>
                                        <p:cTn id="222" dur="500"/>
                                        <p:tgtEl>
                                          <p:spTgt spid="67"/>
                                        </p:tgtEl>
                                      </p:cBhvr>
                                    </p:animEffect>
                                  </p:childTnLst>
                                </p:cTn>
                              </p:par>
                              <p:par>
                                <p:cTn id="223" presetID="9" presetClass="entr" presetSubtype="0" fill="hold" nodeType="withEffect">
                                  <p:stCondLst>
                                    <p:cond delay="0"/>
                                  </p:stCondLst>
                                  <p:childTnLst>
                                    <p:set>
                                      <p:cBhvr>
                                        <p:cTn id="224" dur="1" fill="hold">
                                          <p:stCondLst>
                                            <p:cond delay="0"/>
                                          </p:stCondLst>
                                        </p:cTn>
                                        <p:tgtEl>
                                          <p:spTgt spid="69"/>
                                        </p:tgtEl>
                                        <p:attrNameLst>
                                          <p:attrName>style.visibility</p:attrName>
                                        </p:attrNameLst>
                                      </p:cBhvr>
                                      <p:to>
                                        <p:strVal val="visible"/>
                                      </p:to>
                                    </p:set>
                                    <p:animEffect transition="in" filter="dissolve">
                                      <p:cBhvr>
                                        <p:cTn id="225" dur="500"/>
                                        <p:tgtEl>
                                          <p:spTgt spid="69"/>
                                        </p:tgtEl>
                                      </p:cBhvr>
                                    </p:animEffect>
                                  </p:childTnLst>
                                </p:cTn>
                              </p:par>
                              <p:par>
                                <p:cTn id="226" presetID="9" presetClass="entr" presetSubtype="0" fill="hold" nodeType="withEffect">
                                  <p:stCondLst>
                                    <p:cond delay="0"/>
                                  </p:stCondLst>
                                  <p:childTnLst>
                                    <p:set>
                                      <p:cBhvr>
                                        <p:cTn id="227" dur="1" fill="hold">
                                          <p:stCondLst>
                                            <p:cond delay="0"/>
                                          </p:stCondLst>
                                        </p:cTn>
                                        <p:tgtEl>
                                          <p:spTgt spid="68"/>
                                        </p:tgtEl>
                                        <p:attrNameLst>
                                          <p:attrName>style.visibility</p:attrName>
                                        </p:attrNameLst>
                                      </p:cBhvr>
                                      <p:to>
                                        <p:strVal val="visible"/>
                                      </p:to>
                                    </p:set>
                                    <p:animEffect transition="in" filter="dissolve">
                                      <p:cBhvr>
                                        <p:cTn id="228" dur="500"/>
                                        <p:tgtEl>
                                          <p:spTgt spid="68"/>
                                        </p:tgtEl>
                                      </p:cBhvr>
                                    </p:animEffect>
                                  </p:childTnLst>
                                </p:cTn>
                              </p:par>
                            </p:childTnLst>
                          </p:cTn>
                        </p:par>
                      </p:childTnLst>
                    </p:cTn>
                  </p:par>
                  <p:par>
                    <p:cTn id="229" fill="hold">
                      <p:stCondLst>
                        <p:cond delay="indefinite"/>
                      </p:stCondLst>
                      <p:childTnLst>
                        <p:par>
                          <p:cTn id="230" fill="hold">
                            <p:stCondLst>
                              <p:cond delay="0"/>
                            </p:stCondLst>
                            <p:childTnLst>
                              <p:par>
                                <p:cTn id="231" presetID="9" presetClass="entr" presetSubtype="0" fill="hold" nodeType="clickEffect">
                                  <p:stCondLst>
                                    <p:cond delay="0"/>
                                  </p:stCondLst>
                                  <p:childTnLst>
                                    <p:set>
                                      <p:cBhvr>
                                        <p:cTn id="232" dur="1" fill="hold">
                                          <p:stCondLst>
                                            <p:cond delay="0"/>
                                          </p:stCondLst>
                                        </p:cTn>
                                        <p:tgtEl>
                                          <p:spTgt spid="66">
                                            <p:txEl>
                                              <p:pRg st="1" end="1"/>
                                            </p:txEl>
                                          </p:spTgt>
                                        </p:tgtEl>
                                        <p:attrNameLst>
                                          <p:attrName>style.visibility</p:attrName>
                                        </p:attrNameLst>
                                      </p:cBhvr>
                                      <p:to>
                                        <p:strVal val="visible"/>
                                      </p:to>
                                    </p:set>
                                    <p:animEffect transition="in" filter="dissolve">
                                      <p:cBhvr>
                                        <p:cTn id="233" dur="500"/>
                                        <p:tgtEl>
                                          <p:spTgt spid="66">
                                            <p:txEl>
                                              <p:pRg st="1" end="1"/>
                                            </p:txEl>
                                          </p:spTgt>
                                        </p:tgtEl>
                                      </p:cBhvr>
                                    </p:animEffect>
                                  </p:childTnLst>
                                </p:cTn>
                              </p:par>
                              <p:par>
                                <p:cTn id="234" presetID="9" presetClass="entr" presetSubtype="0" fill="hold" nodeType="withEffect">
                                  <p:stCondLst>
                                    <p:cond delay="0"/>
                                  </p:stCondLst>
                                  <p:childTnLst>
                                    <p:set>
                                      <p:cBhvr>
                                        <p:cTn id="235" dur="1" fill="hold">
                                          <p:stCondLst>
                                            <p:cond delay="0"/>
                                          </p:stCondLst>
                                        </p:cTn>
                                        <p:tgtEl>
                                          <p:spTgt spid="66">
                                            <p:txEl>
                                              <p:pRg st="4" end="4"/>
                                            </p:txEl>
                                          </p:spTgt>
                                        </p:tgtEl>
                                        <p:attrNameLst>
                                          <p:attrName>style.visibility</p:attrName>
                                        </p:attrNameLst>
                                      </p:cBhvr>
                                      <p:to>
                                        <p:strVal val="visible"/>
                                      </p:to>
                                    </p:set>
                                    <p:animEffect transition="in" filter="dissolve">
                                      <p:cBhvr>
                                        <p:cTn id="236" dur="500"/>
                                        <p:tgtEl>
                                          <p:spTgt spid="66">
                                            <p:txEl>
                                              <p:pRg st="4" end="4"/>
                                            </p:txEl>
                                          </p:spTgt>
                                        </p:tgtEl>
                                      </p:cBhvr>
                                    </p:animEffect>
                                  </p:childTnLst>
                                </p:cTn>
                              </p:par>
                              <p:par>
                                <p:cTn id="237" presetID="9" presetClass="entr" presetSubtype="0" fill="hold" nodeType="withEffect">
                                  <p:stCondLst>
                                    <p:cond delay="0"/>
                                  </p:stCondLst>
                                  <p:childTnLst>
                                    <p:set>
                                      <p:cBhvr>
                                        <p:cTn id="238" dur="1" fill="hold">
                                          <p:stCondLst>
                                            <p:cond delay="0"/>
                                          </p:stCondLst>
                                        </p:cTn>
                                        <p:tgtEl>
                                          <p:spTgt spid="66">
                                            <p:txEl>
                                              <p:pRg st="7" end="7"/>
                                            </p:txEl>
                                          </p:spTgt>
                                        </p:tgtEl>
                                        <p:attrNameLst>
                                          <p:attrName>style.visibility</p:attrName>
                                        </p:attrNameLst>
                                      </p:cBhvr>
                                      <p:to>
                                        <p:strVal val="visible"/>
                                      </p:to>
                                    </p:set>
                                    <p:animEffect transition="in" filter="dissolve">
                                      <p:cBhvr>
                                        <p:cTn id="239" dur="500"/>
                                        <p:tgtEl>
                                          <p:spTgt spid="66">
                                            <p:txEl>
                                              <p:pRg st="7" end="7"/>
                                            </p:txEl>
                                          </p:spTgt>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85"/>
                                        </p:tgtEl>
                                        <p:attrNameLst>
                                          <p:attrName>style.visibility</p:attrName>
                                        </p:attrNameLst>
                                      </p:cBhvr>
                                      <p:to>
                                        <p:strVal val="visible"/>
                                      </p:to>
                                    </p:set>
                                    <p:animEffect transition="in" filter="dissolve">
                                      <p:cBhvr>
                                        <p:cTn id="244" dur="500"/>
                                        <p:tgtEl>
                                          <p:spTgt spid="85"/>
                                        </p:tgtEl>
                                      </p:cBhvr>
                                    </p:animEffect>
                                  </p:childTnLst>
                                </p:cTn>
                              </p:par>
                            </p:childTnLst>
                          </p:cTn>
                        </p:par>
                      </p:childTnLst>
                    </p:cTn>
                  </p:par>
                  <p:par>
                    <p:cTn id="245" fill="hold">
                      <p:stCondLst>
                        <p:cond delay="indefinite"/>
                      </p:stCondLst>
                      <p:childTnLst>
                        <p:par>
                          <p:cTn id="246" fill="hold">
                            <p:stCondLst>
                              <p:cond delay="0"/>
                            </p:stCondLst>
                            <p:childTnLst>
                              <p:par>
                                <p:cTn id="247" presetID="9" presetClass="entr" presetSubtype="0" fill="hold" nodeType="clickEffect">
                                  <p:stCondLst>
                                    <p:cond delay="0"/>
                                  </p:stCondLst>
                                  <p:childTnLst>
                                    <p:set>
                                      <p:cBhvr>
                                        <p:cTn id="248" dur="1" fill="hold">
                                          <p:stCondLst>
                                            <p:cond delay="0"/>
                                          </p:stCondLst>
                                        </p:cTn>
                                        <p:tgtEl>
                                          <p:spTgt spid="49">
                                            <p:txEl>
                                              <p:pRg st="2" end="2"/>
                                            </p:txEl>
                                          </p:spTgt>
                                        </p:tgtEl>
                                        <p:attrNameLst>
                                          <p:attrName>style.visibility</p:attrName>
                                        </p:attrNameLst>
                                      </p:cBhvr>
                                      <p:to>
                                        <p:strVal val="visible"/>
                                      </p:to>
                                    </p:set>
                                    <p:animEffect transition="in" filter="dissolve">
                                      <p:cBhvr>
                                        <p:cTn id="249" dur="500"/>
                                        <p:tgtEl>
                                          <p:spTgt spid="49">
                                            <p:txEl>
                                              <p:pRg st="2" end="2"/>
                                            </p:txEl>
                                          </p:spTgt>
                                        </p:tgtEl>
                                      </p:cBhvr>
                                    </p:animEffect>
                                  </p:childTnLst>
                                </p:cTn>
                              </p:par>
                            </p:childTnLst>
                          </p:cTn>
                        </p:par>
                      </p:childTnLst>
                    </p:cTn>
                  </p:par>
                  <p:par>
                    <p:cTn id="250" fill="hold">
                      <p:stCondLst>
                        <p:cond delay="indefinite"/>
                      </p:stCondLst>
                      <p:childTnLst>
                        <p:par>
                          <p:cTn id="251" fill="hold">
                            <p:stCondLst>
                              <p:cond delay="0"/>
                            </p:stCondLst>
                            <p:childTnLst>
                              <p:par>
                                <p:cTn id="252" presetID="1" presetClass="emph" presetSubtype="2" fill="hold" nodeType="clickEffect">
                                  <p:stCondLst>
                                    <p:cond delay="0"/>
                                  </p:stCondLst>
                                  <p:childTnLst>
                                    <p:animClr clrSpc="rgb" dir="cw">
                                      <p:cBhvr>
                                        <p:cTn id="253" dur="2000" fill="hold"/>
                                        <p:tgtEl>
                                          <p:spTgt spid="5"/>
                                        </p:tgtEl>
                                        <p:attrNameLst>
                                          <p:attrName>fillcolor</p:attrName>
                                        </p:attrNameLst>
                                      </p:cBhvr>
                                      <p:to>
                                        <a:schemeClr val="accent2"/>
                                      </p:to>
                                    </p:animClr>
                                    <p:set>
                                      <p:cBhvr>
                                        <p:cTn id="254" dur="2000" fill="hold"/>
                                        <p:tgtEl>
                                          <p:spTgt spid="5"/>
                                        </p:tgtEl>
                                        <p:attrNameLst>
                                          <p:attrName>fill.type</p:attrName>
                                        </p:attrNameLst>
                                      </p:cBhvr>
                                      <p:to>
                                        <p:strVal val="solid"/>
                                      </p:to>
                                    </p:set>
                                    <p:set>
                                      <p:cBhvr>
                                        <p:cTn id="255" dur="2000" fill="hold"/>
                                        <p:tgtEl>
                                          <p:spTgt spid="5"/>
                                        </p:tgtEl>
                                        <p:attrNameLst>
                                          <p:attrName>fill.on</p:attrName>
                                        </p:attrNameLst>
                                      </p:cBhvr>
                                      <p:to>
                                        <p:strVal val="true"/>
                                      </p:to>
                                    </p:set>
                                  </p:childTnLst>
                                </p:cTn>
                              </p:par>
                            </p:childTnLst>
                          </p:cTn>
                        </p:par>
                      </p:childTnLst>
                    </p:cTn>
                  </p:par>
                  <p:par>
                    <p:cTn id="256" fill="hold">
                      <p:stCondLst>
                        <p:cond delay="indefinite"/>
                      </p:stCondLst>
                      <p:childTnLst>
                        <p:par>
                          <p:cTn id="257" fill="hold">
                            <p:stCondLst>
                              <p:cond delay="0"/>
                            </p:stCondLst>
                            <p:childTnLst>
                              <p:par>
                                <p:cTn id="258" presetID="9" presetClass="entr" presetSubtype="0" fill="hold" nodeType="clickEffect">
                                  <p:stCondLst>
                                    <p:cond delay="0"/>
                                  </p:stCondLst>
                                  <p:childTnLst>
                                    <p:set>
                                      <p:cBhvr>
                                        <p:cTn id="259" dur="1" fill="hold">
                                          <p:stCondLst>
                                            <p:cond delay="0"/>
                                          </p:stCondLst>
                                        </p:cTn>
                                        <p:tgtEl>
                                          <p:spTgt spid="49">
                                            <p:txEl>
                                              <p:pRg st="3" end="3"/>
                                            </p:txEl>
                                          </p:spTgt>
                                        </p:tgtEl>
                                        <p:attrNameLst>
                                          <p:attrName>style.visibility</p:attrName>
                                        </p:attrNameLst>
                                      </p:cBhvr>
                                      <p:to>
                                        <p:strVal val="visible"/>
                                      </p:to>
                                    </p:set>
                                    <p:animEffect transition="in" filter="dissolve">
                                      <p:cBhvr>
                                        <p:cTn id="260" dur="500"/>
                                        <p:tgtEl>
                                          <p:spTgt spid="49">
                                            <p:txEl>
                                              <p:pRg st="3" end="3"/>
                                            </p:txEl>
                                          </p:spTgt>
                                        </p:tgtEl>
                                      </p:cBhvr>
                                    </p:animEffect>
                                  </p:childTnLst>
                                </p:cTn>
                              </p:par>
                            </p:childTnLst>
                          </p:cTn>
                        </p:par>
                      </p:childTnLst>
                    </p:cTn>
                  </p:par>
                  <p:par>
                    <p:cTn id="261" fill="hold">
                      <p:stCondLst>
                        <p:cond delay="indefinite"/>
                      </p:stCondLst>
                      <p:childTnLst>
                        <p:par>
                          <p:cTn id="262" fill="hold">
                            <p:stCondLst>
                              <p:cond delay="0"/>
                            </p:stCondLst>
                            <p:childTnLst>
                              <p:par>
                                <p:cTn id="263" presetID="7" presetClass="emph" presetSubtype="2" fill="hold" nodeType="clickEffect">
                                  <p:stCondLst>
                                    <p:cond delay="0"/>
                                  </p:stCondLst>
                                  <p:childTnLst>
                                    <p:animClr clrSpc="rgb" dir="cw">
                                      <p:cBhvr>
                                        <p:cTn id="264" dur="2000" fill="hold"/>
                                        <p:tgtEl>
                                          <p:spTgt spid="11"/>
                                        </p:tgtEl>
                                        <p:attrNameLst>
                                          <p:attrName>stroke.color</p:attrName>
                                        </p:attrNameLst>
                                      </p:cBhvr>
                                      <p:to>
                                        <a:schemeClr val="accent2"/>
                                      </p:to>
                                    </p:animClr>
                                    <p:set>
                                      <p:cBhvr>
                                        <p:cTn id="265" dur="2000" fill="hold"/>
                                        <p:tgtEl>
                                          <p:spTgt spid="11"/>
                                        </p:tgtEl>
                                        <p:attrNameLst>
                                          <p:attrName>stroke.on</p:attrName>
                                        </p:attrNameLst>
                                      </p:cBhvr>
                                      <p:to>
                                        <p:strVal val="true"/>
                                      </p:to>
                                    </p:set>
                                  </p:childTnLst>
                                </p:cTn>
                              </p:par>
                              <p:par>
                                <p:cTn id="266" presetID="7" presetClass="emph" presetSubtype="2" fill="hold" nodeType="withEffect">
                                  <p:stCondLst>
                                    <p:cond delay="0"/>
                                  </p:stCondLst>
                                  <p:childTnLst>
                                    <p:animClr clrSpc="rgb" dir="cw">
                                      <p:cBhvr>
                                        <p:cTn id="267" dur="2000" fill="hold"/>
                                        <p:tgtEl>
                                          <p:spTgt spid="6"/>
                                        </p:tgtEl>
                                        <p:attrNameLst>
                                          <p:attrName>stroke.color</p:attrName>
                                        </p:attrNameLst>
                                      </p:cBhvr>
                                      <p:to>
                                        <a:schemeClr val="accent2"/>
                                      </p:to>
                                    </p:animClr>
                                    <p:set>
                                      <p:cBhvr>
                                        <p:cTn id="268" dur="2000" fill="hold"/>
                                        <p:tgtEl>
                                          <p:spTgt spid="6"/>
                                        </p:tgtEl>
                                        <p:attrNameLst>
                                          <p:attrName>stroke.on</p:attrName>
                                        </p:attrNameLst>
                                      </p:cBhvr>
                                      <p:to>
                                        <p:strVal val="true"/>
                                      </p:to>
                                    </p:set>
                                  </p:childTnLst>
                                </p:cTn>
                              </p:par>
                              <p:par>
                                <p:cTn id="269" presetID="7" presetClass="emph" presetSubtype="2" fill="hold" nodeType="withEffect">
                                  <p:stCondLst>
                                    <p:cond delay="0"/>
                                  </p:stCondLst>
                                  <p:childTnLst>
                                    <p:animClr clrSpc="rgb" dir="cw">
                                      <p:cBhvr>
                                        <p:cTn id="270" dur="2000" fill="hold"/>
                                        <p:tgtEl>
                                          <p:spTgt spid="9"/>
                                        </p:tgtEl>
                                        <p:attrNameLst>
                                          <p:attrName>stroke.color</p:attrName>
                                        </p:attrNameLst>
                                      </p:cBhvr>
                                      <p:to>
                                        <a:schemeClr val="accent2"/>
                                      </p:to>
                                    </p:animClr>
                                    <p:set>
                                      <p:cBhvr>
                                        <p:cTn id="271" dur="2000" fill="hold"/>
                                        <p:tgtEl>
                                          <p:spTgt spid="9"/>
                                        </p:tgtEl>
                                        <p:attrNameLst>
                                          <p:attrName>stroke.on</p:attrName>
                                        </p:attrNameLst>
                                      </p:cBhvr>
                                      <p:to>
                                        <p:strVal val="true"/>
                                      </p:to>
                                    </p:set>
                                  </p:childTnLst>
                                </p:cTn>
                              </p:par>
                            </p:childTnLst>
                          </p:cTn>
                        </p:par>
                      </p:childTnLst>
                    </p:cTn>
                  </p:par>
                  <p:par>
                    <p:cTn id="272" fill="hold">
                      <p:stCondLst>
                        <p:cond delay="indefinite"/>
                      </p:stCondLst>
                      <p:childTnLst>
                        <p:par>
                          <p:cTn id="273" fill="hold">
                            <p:stCondLst>
                              <p:cond delay="0"/>
                            </p:stCondLst>
                            <p:childTnLst>
                              <p:par>
                                <p:cTn id="274" presetID="9" presetClass="entr" presetSubtype="0" fill="hold" nodeType="clickEffect">
                                  <p:stCondLst>
                                    <p:cond delay="0"/>
                                  </p:stCondLst>
                                  <p:childTnLst>
                                    <p:set>
                                      <p:cBhvr>
                                        <p:cTn id="275" dur="1" fill="hold">
                                          <p:stCondLst>
                                            <p:cond delay="0"/>
                                          </p:stCondLst>
                                        </p:cTn>
                                        <p:tgtEl>
                                          <p:spTgt spid="72"/>
                                        </p:tgtEl>
                                        <p:attrNameLst>
                                          <p:attrName>style.visibility</p:attrName>
                                        </p:attrNameLst>
                                      </p:cBhvr>
                                      <p:to>
                                        <p:strVal val="visible"/>
                                      </p:to>
                                    </p:set>
                                    <p:animEffect transition="in" filter="dissolve">
                                      <p:cBhvr>
                                        <p:cTn id="276" dur="500"/>
                                        <p:tgtEl>
                                          <p:spTgt spid="72"/>
                                        </p:tgtEl>
                                      </p:cBhvr>
                                    </p:animEffect>
                                  </p:childTnLst>
                                </p:cTn>
                              </p:par>
                              <p:par>
                                <p:cTn id="277" presetID="9" presetClass="entr" presetSubtype="0" fill="hold" nodeType="withEffect">
                                  <p:stCondLst>
                                    <p:cond delay="0"/>
                                  </p:stCondLst>
                                  <p:childTnLst>
                                    <p:set>
                                      <p:cBhvr>
                                        <p:cTn id="278" dur="1" fill="hold">
                                          <p:stCondLst>
                                            <p:cond delay="0"/>
                                          </p:stCondLst>
                                        </p:cTn>
                                        <p:tgtEl>
                                          <p:spTgt spid="71"/>
                                        </p:tgtEl>
                                        <p:attrNameLst>
                                          <p:attrName>style.visibility</p:attrName>
                                        </p:attrNameLst>
                                      </p:cBhvr>
                                      <p:to>
                                        <p:strVal val="visible"/>
                                      </p:to>
                                    </p:set>
                                    <p:animEffect transition="in" filter="dissolve">
                                      <p:cBhvr>
                                        <p:cTn id="279" dur="500"/>
                                        <p:tgtEl>
                                          <p:spTgt spid="71"/>
                                        </p:tgtEl>
                                      </p:cBhvr>
                                    </p:animEffec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nodeType="clickEffect">
                                  <p:stCondLst>
                                    <p:cond delay="0"/>
                                  </p:stCondLst>
                                  <p:childTnLst>
                                    <p:set>
                                      <p:cBhvr>
                                        <p:cTn id="283" dur="1" fill="hold">
                                          <p:stCondLst>
                                            <p:cond delay="0"/>
                                          </p:stCondLst>
                                        </p:cTn>
                                        <p:tgtEl>
                                          <p:spTgt spid="65">
                                            <p:txEl>
                                              <p:pRg st="2" end="2"/>
                                            </p:txEl>
                                          </p:spTgt>
                                        </p:tgtEl>
                                        <p:attrNameLst>
                                          <p:attrName>style.visibility</p:attrName>
                                        </p:attrNameLst>
                                      </p:cBhvr>
                                      <p:to>
                                        <p:strVal val="visible"/>
                                      </p:to>
                                    </p:set>
                                    <p:animEffect transition="in" filter="dissolve">
                                      <p:cBhvr>
                                        <p:cTn id="284" dur="500"/>
                                        <p:tgtEl>
                                          <p:spTgt spid="65">
                                            <p:txEl>
                                              <p:pRg st="2" end="2"/>
                                            </p:txEl>
                                          </p:spTgt>
                                        </p:tgtEl>
                                      </p:cBhvr>
                                    </p:animEffect>
                                  </p:childTnLst>
                                </p:cTn>
                              </p:par>
                              <p:par>
                                <p:cTn id="285" presetID="9" presetClass="entr" presetSubtype="0" fill="hold" nodeType="withEffect">
                                  <p:stCondLst>
                                    <p:cond delay="0"/>
                                  </p:stCondLst>
                                  <p:childTnLst>
                                    <p:set>
                                      <p:cBhvr>
                                        <p:cTn id="286" dur="1" fill="hold">
                                          <p:stCondLst>
                                            <p:cond delay="0"/>
                                          </p:stCondLst>
                                        </p:cTn>
                                        <p:tgtEl>
                                          <p:spTgt spid="65">
                                            <p:txEl>
                                              <p:pRg st="3" end="3"/>
                                            </p:txEl>
                                          </p:spTgt>
                                        </p:tgtEl>
                                        <p:attrNameLst>
                                          <p:attrName>style.visibility</p:attrName>
                                        </p:attrNameLst>
                                      </p:cBhvr>
                                      <p:to>
                                        <p:strVal val="visible"/>
                                      </p:to>
                                    </p:set>
                                    <p:animEffect transition="in" filter="dissolve">
                                      <p:cBhvr>
                                        <p:cTn id="287" dur="500"/>
                                        <p:tgtEl>
                                          <p:spTgt spid="65">
                                            <p:txEl>
                                              <p:pRg st="3" end="3"/>
                                            </p:txEl>
                                          </p:spTgt>
                                        </p:tgtEl>
                                      </p:cBhvr>
                                    </p:animEffect>
                                  </p:childTnLst>
                                </p:cTn>
                              </p:par>
                            </p:childTnLst>
                          </p:cTn>
                        </p:par>
                      </p:childTnLst>
                    </p:cTn>
                  </p:par>
                  <p:par>
                    <p:cTn id="288" fill="hold">
                      <p:stCondLst>
                        <p:cond delay="indefinite"/>
                      </p:stCondLst>
                      <p:childTnLst>
                        <p:par>
                          <p:cTn id="289" fill="hold">
                            <p:stCondLst>
                              <p:cond delay="0"/>
                            </p:stCondLst>
                            <p:childTnLst>
                              <p:par>
                                <p:cTn id="290" presetID="9" presetClass="entr" presetSubtype="0" fill="hold" nodeType="clickEffect">
                                  <p:stCondLst>
                                    <p:cond delay="0"/>
                                  </p:stCondLst>
                                  <p:childTnLst>
                                    <p:set>
                                      <p:cBhvr>
                                        <p:cTn id="291" dur="1" fill="hold">
                                          <p:stCondLst>
                                            <p:cond delay="0"/>
                                          </p:stCondLst>
                                        </p:cTn>
                                        <p:tgtEl>
                                          <p:spTgt spid="73"/>
                                        </p:tgtEl>
                                        <p:attrNameLst>
                                          <p:attrName>style.visibility</p:attrName>
                                        </p:attrNameLst>
                                      </p:cBhvr>
                                      <p:to>
                                        <p:strVal val="visible"/>
                                      </p:to>
                                    </p:set>
                                    <p:animEffect transition="in" filter="dissolve">
                                      <p:cBhvr>
                                        <p:cTn id="292" dur="500"/>
                                        <p:tgtEl>
                                          <p:spTgt spid="73"/>
                                        </p:tgtEl>
                                      </p:cBhvr>
                                    </p:animEffect>
                                  </p:childTnLst>
                                </p:cTn>
                              </p:par>
                              <p:par>
                                <p:cTn id="293" presetID="9" presetClass="entr" presetSubtype="0" fill="hold" nodeType="withEffect">
                                  <p:stCondLst>
                                    <p:cond delay="0"/>
                                  </p:stCondLst>
                                  <p:childTnLst>
                                    <p:set>
                                      <p:cBhvr>
                                        <p:cTn id="294" dur="1" fill="hold">
                                          <p:stCondLst>
                                            <p:cond delay="0"/>
                                          </p:stCondLst>
                                        </p:cTn>
                                        <p:tgtEl>
                                          <p:spTgt spid="74"/>
                                        </p:tgtEl>
                                        <p:attrNameLst>
                                          <p:attrName>style.visibility</p:attrName>
                                        </p:attrNameLst>
                                      </p:cBhvr>
                                      <p:to>
                                        <p:strVal val="visible"/>
                                      </p:to>
                                    </p:set>
                                    <p:animEffect transition="in" filter="dissolve">
                                      <p:cBhvr>
                                        <p:cTn id="295" dur="500"/>
                                        <p:tgtEl>
                                          <p:spTgt spid="74"/>
                                        </p:tgtEl>
                                      </p:cBhvr>
                                    </p:animEffect>
                                  </p:childTnLst>
                                </p:cTn>
                              </p:par>
                            </p:childTnLst>
                          </p:cTn>
                        </p:par>
                      </p:childTnLst>
                    </p:cTn>
                  </p:par>
                  <p:par>
                    <p:cTn id="296" fill="hold">
                      <p:stCondLst>
                        <p:cond delay="indefinite"/>
                      </p:stCondLst>
                      <p:childTnLst>
                        <p:par>
                          <p:cTn id="297" fill="hold">
                            <p:stCondLst>
                              <p:cond delay="0"/>
                            </p:stCondLst>
                            <p:childTnLst>
                              <p:par>
                                <p:cTn id="298" presetID="9" presetClass="entr" presetSubtype="0" fill="hold" nodeType="clickEffect">
                                  <p:stCondLst>
                                    <p:cond delay="0"/>
                                  </p:stCondLst>
                                  <p:childTnLst>
                                    <p:set>
                                      <p:cBhvr>
                                        <p:cTn id="299" dur="1" fill="hold">
                                          <p:stCondLst>
                                            <p:cond delay="0"/>
                                          </p:stCondLst>
                                        </p:cTn>
                                        <p:tgtEl>
                                          <p:spTgt spid="66">
                                            <p:txEl>
                                              <p:pRg st="2" end="2"/>
                                            </p:txEl>
                                          </p:spTgt>
                                        </p:tgtEl>
                                        <p:attrNameLst>
                                          <p:attrName>style.visibility</p:attrName>
                                        </p:attrNameLst>
                                      </p:cBhvr>
                                      <p:to>
                                        <p:strVal val="visible"/>
                                      </p:to>
                                    </p:set>
                                    <p:animEffect transition="in" filter="dissolve">
                                      <p:cBhvr>
                                        <p:cTn id="300" dur="500"/>
                                        <p:tgtEl>
                                          <p:spTgt spid="66">
                                            <p:txEl>
                                              <p:pRg st="2" end="2"/>
                                            </p:txEl>
                                          </p:spTgt>
                                        </p:tgtEl>
                                      </p:cBhvr>
                                    </p:animEffect>
                                  </p:childTnLst>
                                </p:cTn>
                              </p:par>
                              <p:par>
                                <p:cTn id="301" presetID="9" presetClass="entr" presetSubtype="0" fill="hold" nodeType="withEffect">
                                  <p:stCondLst>
                                    <p:cond delay="0"/>
                                  </p:stCondLst>
                                  <p:childTnLst>
                                    <p:set>
                                      <p:cBhvr>
                                        <p:cTn id="302" dur="1" fill="hold">
                                          <p:stCondLst>
                                            <p:cond delay="0"/>
                                          </p:stCondLst>
                                        </p:cTn>
                                        <p:tgtEl>
                                          <p:spTgt spid="66">
                                            <p:txEl>
                                              <p:pRg st="3" end="3"/>
                                            </p:txEl>
                                          </p:spTgt>
                                        </p:tgtEl>
                                        <p:attrNameLst>
                                          <p:attrName>style.visibility</p:attrName>
                                        </p:attrNameLst>
                                      </p:cBhvr>
                                      <p:to>
                                        <p:strVal val="visible"/>
                                      </p:to>
                                    </p:set>
                                    <p:animEffect transition="in" filter="dissolve">
                                      <p:cBhvr>
                                        <p:cTn id="303" dur="500"/>
                                        <p:tgtEl>
                                          <p:spTgt spid="66">
                                            <p:txEl>
                                              <p:pRg st="3" end="3"/>
                                            </p:txEl>
                                          </p:spTgt>
                                        </p:tgtEl>
                                      </p:cBhvr>
                                    </p:animEffect>
                                  </p:childTnLst>
                                </p:cTn>
                              </p:par>
                            </p:childTnLst>
                          </p:cTn>
                        </p:par>
                      </p:childTnLst>
                    </p:cTn>
                  </p:par>
                  <p:par>
                    <p:cTn id="304" fill="hold">
                      <p:stCondLst>
                        <p:cond delay="indefinite"/>
                      </p:stCondLst>
                      <p:childTnLst>
                        <p:par>
                          <p:cTn id="305" fill="hold">
                            <p:stCondLst>
                              <p:cond delay="0"/>
                            </p:stCondLst>
                            <p:childTnLst>
                              <p:par>
                                <p:cTn id="306" presetID="9" presetClass="entr" presetSubtype="0" fill="hold" nodeType="clickEffect">
                                  <p:stCondLst>
                                    <p:cond delay="0"/>
                                  </p:stCondLst>
                                  <p:childTnLst>
                                    <p:set>
                                      <p:cBhvr>
                                        <p:cTn id="307" dur="1" fill="hold">
                                          <p:stCondLst>
                                            <p:cond delay="0"/>
                                          </p:stCondLst>
                                        </p:cTn>
                                        <p:tgtEl>
                                          <p:spTgt spid="91"/>
                                        </p:tgtEl>
                                        <p:attrNameLst>
                                          <p:attrName>style.visibility</p:attrName>
                                        </p:attrNameLst>
                                      </p:cBhvr>
                                      <p:to>
                                        <p:strVal val="visible"/>
                                      </p:to>
                                    </p:set>
                                    <p:animEffect transition="in" filter="dissolve">
                                      <p:cBhvr>
                                        <p:cTn id="308" dur="500"/>
                                        <p:tgtEl>
                                          <p:spTgt spid="91"/>
                                        </p:tgtEl>
                                      </p:cBhvr>
                                    </p:animEffect>
                                  </p:childTnLst>
                                </p:cTn>
                              </p:par>
                            </p:childTnLst>
                          </p:cTn>
                        </p:par>
                      </p:childTnLst>
                    </p:cTn>
                  </p:par>
                  <p:par>
                    <p:cTn id="309" fill="hold">
                      <p:stCondLst>
                        <p:cond delay="indefinite"/>
                      </p:stCondLst>
                      <p:childTnLst>
                        <p:par>
                          <p:cTn id="310" fill="hold">
                            <p:stCondLst>
                              <p:cond delay="0"/>
                            </p:stCondLst>
                            <p:childTnLst>
                              <p:par>
                                <p:cTn id="311" presetID="9" presetClass="entr" presetSubtype="0" fill="hold" nodeType="clickEffect">
                                  <p:stCondLst>
                                    <p:cond delay="0"/>
                                  </p:stCondLst>
                                  <p:childTnLst>
                                    <p:set>
                                      <p:cBhvr>
                                        <p:cTn id="312" dur="1" fill="hold">
                                          <p:stCondLst>
                                            <p:cond delay="0"/>
                                          </p:stCondLst>
                                        </p:cTn>
                                        <p:tgtEl>
                                          <p:spTgt spid="76">
                                            <p:txEl>
                                              <p:pRg st="0" end="0"/>
                                            </p:txEl>
                                          </p:spTgt>
                                        </p:tgtEl>
                                        <p:attrNameLst>
                                          <p:attrName>style.visibility</p:attrName>
                                        </p:attrNameLst>
                                      </p:cBhvr>
                                      <p:to>
                                        <p:strVal val="visible"/>
                                      </p:to>
                                    </p:set>
                                    <p:animEffect transition="in" filter="dissolve">
                                      <p:cBhvr>
                                        <p:cTn id="313" dur="500"/>
                                        <p:tgtEl>
                                          <p:spTgt spid="76">
                                            <p:txEl>
                                              <p:pRg st="0" end="0"/>
                                            </p:txEl>
                                          </p:spTgt>
                                        </p:tgtEl>
                                      </p:cBhvr>
                                    </p:animEffect>
                                  </p:childTnLst>
                                </p:cTn>
                              </p:par>
                            </p:childTnLst>
                          </p:cTn>
                        </p:par>
                      </p:childTnLst>
                    </p:cTn>
                  </p:par>
                  <p:par>
                    <p:cTn id="314" fill="hold">
                      <p:stCondLst>
                        <p:cond delay="indefinite"/>
                      </p:stCondLst>
                      <p:childTnLst>
                        <p:par>
                          <p:cTn id="315" fill="hold">
                            <p:stCondLst>
                              <p:cond delay="0"/>
                            </p:stCondLst>
                            <p:childTnLst>
                              <p:par>
                                <p:cTn id="316" presetID="1" presetClass="emph" presetSubtype="2" fill="hold" nodeType="clickEffect">
                                  <p:stCondLst>
                                    <p:cond delay="0"/>
                                  </p:stCondLst>
                                  <p:childTnLst>
                                    <p:animClr clrSpc="rgb" dir="cw">
                                      <p:cBhvr>
                                        <p:cTn id="317" dur="2000" fill="hold"/>
                                        <p:tgtEl>
                                          <p:spTgt spid="26"/>
                                        </p:tgtEl>
                                        <p:attrNameLst>
                                          <p:attrName>fillcolor</p:attrName>
                                        </p:attrNameLst>
                                      </p:cBhvr>
                                      <p:to>
                                        <a:schemeClr val="accent2"/>
                                      </p:to>
                                    </p:animClr>
                                    <p:set>
                                      <p:cBhvr>
                                        <p:cTn id="318" dur="2000" fill="hold"/>
                                        <p:tgtEl>
                                          <p:spTgt spid="26"/>
                                        </p:tgtEl>
                                        <p:attrNameLst>
                                          <p:attrName>fill.type</p:attrName>
                                        </p:attrNameLst>
                                      </p:cBhvr>
                                      <p:to>
                                        <p:strVal val="solid"/>
                                      </p:to>
                                    </p:set>
                                    <p:set>
                                      <p:cBhvr>
                                        <p:cTn id="319" dur="2000" fill="hold"/>
                                        <p:tgtEl>
                                          <p:spTgt spid="26"/>
                                        </p:tgtEl>
                                        <p:attrNameLst>
                                          <p:attrName>fill.on</p:attrName>
                                        </p:attrNameLst>
                                      </p:cBhvr>
                                      <p:to>
                                        <p:strVal val="true"/>
                                      </p:to>
                                    </p:set>
                                  </p:childTnLst>
                                </p:cTn>
                              </p:par>
                            </p:childTnLst>
                          </p:cTn>
                        </p:par>
                      </p:childTnLst>
                    </p:cTn>
                  </p:par>
                  <p:par>
                    <p:cTn id="320" fill="hold">
                      <p:stCondLst>
                        <p:cond delay="indefinite"/>
                      </p:stCondLst>
                      <p:childTnLst>
                        <p:par>
                          <p:cTn id="321" fill="hold">
                            <p:stCondLst>
                              <p:cond delay="0"/>
                            </p:stCondLst>
                            <p:childTnLst>
                              <p:par>
                                <p:cTn id="322" presetID="9" presetClass="entr" presetSubtype="0" fill="hold" nodeType="clickEffect">
                                  <p:stCondLst>
                                    <p:cond delay="0"/>
                                  </p:stCondLst>
                                  <p:childTnLst>
                                    <p:set>
                                      <p:cBhvr>
                                        <p:cTn id="323" dur="1" fill="hold">
                                          <p:stCondLst>
                                            <p:cond delay="0"/>
                                          </p:stCondLst>
                                        </p:cTn>
                                        <p:tgtEl>
                                          <p:spTgt spid="76">
                                            <p:txEl>
                                              <p:pRg st="1" end="1"/>
                                            </p:txEl>
                                          </p:spTgt>
                                        </p:tgtEl>
                                        <p:attrNameLst>
                                          <p:attrName>style.visibility</p:attrName>
                                        </p:attrNameLst>
                                      </p:cBhvr>
                                      <p:to>
                                        <p:strVal val="visible"/>
                                      </p:to>
                                    </p:set>
                                    <p:animEffect transition="in" filter="dissolve">
                                      <p:cBhvr>
                                        <p:cTn id="324" dur="500"/>
                                        <p:tgtEl>
                                          <p:spTgt spid="76">
                                            <p:txEl>
                                              <p:pRg st="1" end="1"/>
                                            </p:txEl>
                                          </p:spTgt>
                                        </p:tgtEl>
                                      </p:cBhvr>
                                    </p:animEffect>
                                  </p:childTnLst>
                                </p:cTn>
                              </p:par>
                            </p:childTnLst>
                          </p:cTn>
                        </p:par>
                      </p:childTnLst>
                    </p:cTn>
                  </p:par>
                  <p:par>
                    <p:cTn id="325" fill="hold">
                      <p:stCondLst>
                        <p:cond delay="indefinite"/>
                      </p:stCondLst>
                      <p:childTnLst>
                        <p:par>
                          <p:cTn id="326" fill="hold">
                            <p:stCondLst>
                              <p:cond delay="0"/>
                            </p:stCondLst>
                            <p:childTnLst>
                              <p:par>
                                <p:cTn id="327" presetID="7" presetClass="emph" presetSubtype="2" fill="hold" nodeType="clickEffect">
                                  <p:stCondLst>
                                    <p:cond delay="0"/>
                                  </p:stCondLst>
                                  <p:childTnLst>
                                    <p:animClr clrSpc="rgb" dir="cw">
                                      <p:cBhvr>
                                        <p:cTn id="328" dur="2000" fill="hold"/>
                                        <p:tgtEl>
                                          <p:spTgt spid="18"/>
                                        </p:tgtEl>
                                        <p:attrNameLst>
                                          <p:attrName>stroke.color</p:attrName>
                                        </p:attrNameLst>
                                      </p:cBhvr>
                                      <p:to>
                                        <a:schemeClr val="accent2"/>
                                      </p:to>
                                    </p:animClr>
                                    <p:set>
                                      <p:cBhvr>
                                        <p:cTn id="329" dur="2000" fill="hold"/>
                                        <p:tgtEl>
                                          <p:spTgt spid="18"/>
                                        </p:tgtEl>
                                        <p:attrNameLst>
                                          <p:attrName>stroke.on</p:attrName>
                                        </p:attrNameLst>
                                      </p:cBhvr>
                                      <p:to>
                                        <p:strVal val="true"/>
                                      </p:to>
                                    </p:set>
                                  </p:childTnLst>
                                </p:cTn>
                              </p:par>
                              <p:par>
                                <p:cTn id="330" presetID="7" presetClass="emph" presetSubtype="2" fill="hold" nodeType="withEffect">
                                  <p:stCondLst>
                                    <p:cond delay="0"/>
                                  </p:stCondLst>
                                  <p:childTnLst>
                                    <p:animClr clrSpc="rgb" dir="cw">
                                      <p:cBhvr>
                                        <p:cTn id="331" dur="2000" fill="hold"/>
                                        <p:tgtEl>
                                          <p:spTgt spid="12"/>
                                        </p:tgtEl>
                                        <p:attrNameLst>
                                          <p:attrName>stroke.color</p:attrName>
                                        </p:attrNameLst>
                                      </p:cBhvr>
                                      <p:to>
                                        <a:schemeClr val="accent2"/>
                                      </p:to>
                                    </p:animClr>
                                    <p:set>
                                      <p:cBhvr>
                                        <p:cTn id="332" dur="2000" fill="hold"/>
                                        <p:tgtEl>
                                          <p:spTgt spid="12"/>
                                        </p:tgtEl>
                                        <p:attrNameLst>
                                          <p:attrName>stroke.on</p:attrName>
                                        </p:attrNameLst>
                                      </p:cBhvr>
                                      <p:to>
                                        <p:strVal val="true"/>
                                      </p:to>
                                    </p:set>
                                  </p:childTnLst>
                                </p:cTn>
                              </p:par>
                            </p:childTnLst>
                          </p:cTn>
                        </p:par>
                      </p:childTnLst>
                    </p:cTn>
                  </p:par>
                  <p:par>
                    <p:cTn id="333" fill="hold">
                      <p:stCondLst>
                        <p:cond delay="indefinite"/>
                      </p:stCondLst>
                      <p:childTnLst>
                        <p:par>
                          <p:cTn id="334" fill="hold">
                            <p:stCondLst>
                              <p:cond delay="0"/>
                            </p:stCondLst>
                            <p:childTnLst>
                              <p:par>
                                <p:cTn id="335" presetID="9" presetClass="entr" presetSubtype="0" fill="hold" nodeType="clickEffect">
                                  <p:stCondLst>
                                    <p:cond delay="0"/>
                                  </p:stCondLst>
                                  <p:childTnLst>
                                    <p:set>
                                      <p:cBhvr>
                                        <p:cTn id="336" dur="1" fill="hold">
                                          <p:stCondLst>
                                            <p:cond delay="0"/>
                                          </p:stCondLst>
                                        </p:cTn>
                                        <p:tgtEl>
                                          <p:spTgt spid="79"/>
                                        </p:tgtEl>
                                        <p:attrNameLst>
                                          <p:attrName>style.visibility</p:attrName>
                                        </p:attrNameLst>
                                      </p:cBhvr>
                                      <p:to>
                                        <p:strVal val="visible"/>
                                      </p:to>
                                    </p:set>
                                    <p:animEffect transition="in" filter="dissolve">
                                      <p:cBhvr>
                                        <p:cTn id="337" dur="500"/>
                                        <p:tgtEl>
                                          <p:spTgt spid="79"/>
                                        </p:tgtEl>
                                      </p:cBhvr>
                                    </p:animEffect>
                                  </p:childTnLst>
                                </p:cTn>
                              </p:par>
                              <p:par>
                                <p:cTn id="338" presetID="9" presetClass="entr" presetSubtype="0" fill="hold" nodeType="withEffect">
                                  <p:stCondLst>
                                    <p:cond delay="0"/>
                                  </p:stCondLst>
                                  <p:childTnLst>
                                    <p:set>
                                      <p:cBhvr>
                                        <p:cTn id="339" dur="1" fill="hold">
                                          <p:stCondLst>
                                            <p:cond delay="0"/>
                                          </p:stCondLst>
                                        </p:cTn>
                                        <p:tgtEl>
                                          <p:spTgt spid="78"/>
                                        </p:tgtEl>
                                        <p:attrNameLst>
                                          <p:attrName>style.visibility</p:attrName>
                                        </p:attrNameLst>
                                      </p:cBhvr>
                                      <p:to>
                                        <p:strVal val="visible"/>
                                      </p:to>
                                    </p:set>
                                    <p:animEffect transition="in" filter="dissolve">
                                      <p:cBhvr>
                                        <p:cTn id="340" dur="500"/>
                                        <p:tgtEl>
                                          <p:spTgt spid="78"/>
                                        </p:tgtEl>
                                      </p:cBhvr>
                                    </p:animEffect>
                                  </p:childTnLst>
                                </p:cTn>
                              </p:par>
                            </p:childTnLst>
                          </p:cTn>
                        </p:par>
                      </p:childTnLst>
                    </p:cTn>
                  </p:par>
                  <p:par>
                    <p:cTn id="341" fill="hold">
                      <p:stCondLst>
                        <p:cond delay="indefinite"/>
                      </p:stCondLst>
                      <p:childTnLst>
                        <p:par>
                          <p:cTn id="342" fill="hold">
                            <p:stCondLst>
                              <p:cond delay="0"/>
                            </p:stCondLst>
                            <p:childTnLst>
                              <p:par>
                                <p:cTn id="343" presetID="9" presetClass="entr" presetSubtype="0" fill="hold" nodeType="clickEffect">
                                  <p:stCondLst>
                                    <p:cond delay="0"/>
                                  </p:stCondLst>
                                  <p:childTnLst>
                                    <p:set>
                                      <p:cBhvr>
                                        <p:cTn id="344" dur="1" fill="hold">
                                          <p:stCondLst>
                                            <p:cond delay="0"/>
                                          </p:stCondLst>
                                        </p:cTn>
                                        <p:tgtEl>
                                          <p:spTgt spid="65">
                                            <p:txEl>
                                              <p:pRg st="5" end="5"/>
                                            </p:txEl>
                                          </p:spTgt>
                                        </p:tgtEl>
                                        <p:attrNameLst>
                                          <p:attrName>style.visibility</p:attrName>
                                        </p:attrNameLst>
                                      </p:cBhvr>
                                      <p:to>
                                        <p:strVal val="visible"/>
                                      </p:to>
                                    </p:set>
                                    <p:animEffect transition="in" filter="dissolve">
                                      <p:cBhvr>
                                        <p:cTn id="345" dur="500"/>
                                        <p:tgtEl>
                                          <p:spTgt spid="65">
                                            <p:txEl>
                                              <p:pRg st="5" end="5"/>
                                            </p:txEl>
                                          </p:spTgt>
                                        </p:tgtEl>
                                      </p:cBhvr>
                                    </p:animEffect>
                                  </p:childTnLst>
                                </p:cTn>
                              </p:par>
                              <p:par>
                                <p:cTn id="346" presetID="9" presetClass="entr" presetSubtype="0" fill="hold" nodeType="withEffect">
                                  <p:stCondLst>
                                    <p:cond delay="0"/>
                                  </p:stCondLst>
                                  <p:childTnLst>
                                    <p:set>
                                      <p:cBhvr>
                                        <p:cTn id="347" dur="1" fill="hold">
                                          <p:stCondLst>
                                            <p:cond delay="0"/>
                                          </p:stCondLst>
                                        </p:cTn>
                                        <p:tgtEl>
                                          <p:spTgt spid="77">
                                            <p:txEl>
                                              <p:pRg st="2" end="2"/>
                                            </p:txEl>
                                          </p:spTgt>
                                        </p:tgtEl>
                                        <p:attrNameLst>
                                          <p:attrName>style.visibility</p:attrName>
                                        </p:attrNameLst>
                                      </p:cBhvr>
                                      <p:to>
                                        <p:strVal val="visible"/>
                                      </p:to>
                                    </p:set>
                                    <p:animEffect transition="in" filter="dissolve">
                                      <p:cBhvr>
                                        <p:cTn id="348" dur="500"/>
                                        <p:tgtEl>
                                          <p:spTgt spid="77">
                                            <p:txEl>
                                              <p:pRg st="2" end="2"/>
                                            </p:txEl>
                                          </p:spTgt>
                                        </p:tgtEl>
                                      </p:cBhvr>
                                    </p:animEffect>
                                  </p:childTnLst>
                                </p:cTn>
                              </p:par>
                            </p:childTnLst>
                          </p:cTn>
                        </p:par>
                      </p:childTnLst>
                    </p:cTn>
                  </p:par>
                  <p:par>
                    <p:cTn id="349" fill="hold">
                      <p:stCondLst>
                        <p:cond delay="indefinite"/>
                      </p:stCondLst>
                      <p:childTnLst>
                        <p:par>
                          <p:cTn id="350" fill="hold">
                            <p:stCondLst>
                              <p:cond delay="0"/>
                            </p:stCondLst>
                            <p:childTnLst>
                              <p:par>
                                <p:cTn id="351" presetID="9" presetClass="entr" presetSubtype="0" fill="hold" nodeType="clickEffect">
                                  <p:stCondLst>
                                    <p:cond delay="0"/>
                                  </p:stCondLst>
                                  <p:childTnLst>
                                    <p:set>
                                      <p:cBhvr>
                                        <p:cTn id="352" dur="1" fill="hold">
                                          <p:stCondLst>
                                            <p:cond delay="0"/>
                                          </p:stCondLst>
                                        </p:cTn>
                                        <p:tgtEl>
                                          <p:spTgt spid="81"/>
                                        </p:tgtEl>
                                        <p:attrNameLst>
                                          <p:attrName>style.visibility</p:attrName>
                                        </p:attrNameLst>
                                      </p:cBhvr>
                                      <p:to>
                                        <p:strVal val="visible"/>
                                      </p:to>
                                    </p:set>
                                    <p:animEffect transition="in" filter="dissolve">
                                      <p:cBhvr>
                                        <p:cTn id="353" dur="500"/>
                                        <p:tgtEl>
                                          <p:spTgt spid="81"/>
                                        </p:tgtEl>
                                      </p:cBhvr>
                                    </p:animEffect>
                                  </p:childTnLst>
                                </p:cTn>
                              </p:par>
                              <p:par>
                                <p:cTn id="354" presetID="9" presetClass="entr" presetSubtype="0" fill="hold" nodeType="withEffect">
                                  <p:stCondLst>
                                    <p:cond delay="0"/>
                                  </p:stCondLst>
                                  <p:childTnLst>
                                    <p:set>
                                      <p:cBhvr>
                                        <p:cTn id="355" dur="1" fill="hold">
                                          <p:stCondLst>
                                            <p:cond delay="0"/>
                                          </p:stCondLst>
                                        </p:cTn>
                                        <p:tgtEl>
                                          <p:spTgt spid="80"/>
                                        </p:tgtEl>
                                        <p:attrNameLst>
                                          <p:attrName>style.visibility</p:attrName>
                                        </p:attrNameLst>
                                      </p:cBhvr>
                                      <p:to>
                                        <p:strVal val="visible"/>
                                      </p:to>
                                    </p:set>
                                    <p:animEffect transition="in" filter="dissolve">
                                      <p:cBhvr>
                                        <p:cTn id="356" dur="500"/>
                                        <p:tgtEl>
                                          <p:spTgt spid="80"/>
                                        </p:tgtEl>
                                      </p:cBhvr>
                                    </p:animEffect>
                                  </p:childTnLst>
                                </p:cTn>
                              </p:par>
                            </p:childTnLst>
                          </p:cTn>
                        </p:par>
                      </p:childTnLst>
                    </p:cTn>
                  </p:par>
                  <p:par>
                    <p:cTn id="357" fill="hold">
                      <p:stCondLst>
                        <p:cond delay="indefinite"/>
                      </p:stCondLst>
                      <p:childTnLst>
                        <p:par>
                          <p:cTn id="358" fill="hold">
                            <p:stCondLst>
                              <p:cond delay="0"/>
                            </p:stCondLst>
                            <p:childTnLst>
                              <p:par>
                                <p:cTn id="359" presetID="9" presetClass="entr" presetSubtype="0" fill="hold" nodeType="clickEffect">
                                  <p:stCondLst>
                                    <p:cond delay="0"/>
                                  </p:stCondLst>
                                  <p:childTnLst>
                                    <p:set>
                                      <p:cBhvr>
                                        <p:cTn id="360" dur="1" fill="hold">
                                          <p:stCondLst>
                                            <p:cond delay="0"/>
                                          </p:stCondLst>
                                        </p:cTn>
                                        <p:tgtEl>
                                          <p:spTgt spid="82">
                                            <p:txEl>
                                              <p:pRg st="2" end="2"/>
                                            </p:txEl>
                                          </p:spTgt>
                                        </p:tgtEl>
                                        <p:attrNameLst>
                                          <p:attrName>style.visibility</p:attrName>
                                        </p:attrNameLst>
                                      </p:cBhvr>
                                      <p:to>
                                        <p:strVal val="visible"/>
                                      </p:to>
                                    </p:set>
                                    <p:animEffect transition="in" filter="dissolve">
                                      <p:cBhvr>
                                        <p:cTn id="361" dur="500"/>
                                        <p:tgtEl>
                                          <p:spTgt spid="82">
                                            <p:txEl>
                                              <p:pRg st="2" end="2"/>
                                            </p:txEl>
                                          </p:spTgt>
                                        </p:tgtEl>
                                      </p:cBhvr>
                                    </p:animEffect>
                                  </p:childTnLst>
                                </p:cTn>
                              </p:par>
                              <p:par>
                                <p:cTn id="362" presetID="9" presetClass="entr" presetSubtype="0" fill="hold" nodeType="withEffect">
                                  <p:stCondLst>
                                    <p:cond delay="0"/>
                                  </p:stCondLst>
                                  <p:childTnLst>
                                    <p:set>
                                      <p:cBhvr>
                                        <p:cTn id="363" dur="1" fill="hold">
                                          <p:stCondLst>
                                            <p:cond delay="0"/>
                                          </p:stCondLst>
                                        </p:cTn>
                                        <p:tgtEl>
                                          <p:spTgt spid="66">
                                            <p:txEl>
                                              <p:pRg st="5" end="5"/>
                                            </p:txEl>
                                          </p:spTgt>
                                        </p:tgtEl>
                                        <p:attrNameLst>
                                          <p:attrName>style.visibility</p:attrName>
                                        </p:attrNameLst>
                                      </p:cBhvr>
                                      <p:to>
                                        <p:strVal val="visible"/>
                                      </p:to>
                                    </p:set>
                                    <p:animEffect transition="in" filter="dissolve">
                                      <p:cBhvr>
                                        <p:cTn id="364" dur="500"/>
                                        <p:tgtEl>
                                          <p:spTgt spid="66">
                                            <p:txEl>
                                              <p:pRg st="5" end="5"/>
                                            </p:txEl>
                                          </p:spTgt>
                                        </p:tgtEl>
                                      </p:cBhvr>
                                    </p:animEffect>
                                  </p:childTnLst>
                                </p:cTn>
                              </p:par>
                            </p:childTnLst>
                          </p:cTn>
                        </p:par>
                      </p:childTnLst>
                    </p:cTn>
                  </p:par>
                  <p:par>
                    <p:cTn id="365" fill="hold">
                      <p:stCondLst>
                        <p:cond delay="indefinite"/>
                      </p:stCondLst>
                      <p:childTnLst>
                        <p:par>
                          <p:cTn id="366" fill="hold">
                            <p:stCondLst>
                              <p:cond delay="0"/>
                            </p:stCondLst>
                            <p:childTnLst>
                              <p:par>
                                <p:cTn id="367" presetID="9" presetClass="entr" presetSubtype="0" fill="hold" nodeType="clickEffect">
                                  <p:stCondLst>
                                    <p:cond delay="0"/>
                                  </p:stCondLst>
                                  <p:childTnLst>
                                    <p:set>
                                      <p:cBhvr>
                                        <p:cTn id="368" dur="1" fill="hold">
                                          <p:stCondLst>
                                            <p:cond delay="0"/>
                                          </p:stCondLst>
                                        </p:cTn>
                                        <p:tgtEl>
                                          <p:spTgt spid="88"/>
                                        </p:tgtEl>
                                        <p:attrNameLst>
                                          <p:attrName>style.visibility</p:attrName>
                                        </p:attrNameLst>
                                      </p:cBhvr>
                                      <p:to>
                                        <p:strVal val="visible"/>
                                      </p:to>
                                    </p:set>
                                    <p:animEffect transition="in" filter="dissolve">
                                      <p:cBhvr>
                                        <p:cTn id="369" dur="500"/>
                                        <p:tgtEl>
                                          <p:spTgt spid="88"/>
                                        </p:tgtEl>
                                      </p:cBhvr>
                                    </p:animEffect>
                                  </p:childTnLst>
                                </p:cTn>
                              </p:par>
                            </p:childTnLst>
                          </p:cTn>
                        </p:par>
                      </p:childTnLst>
                    </p:cTn>
                  </p:par>
                  <p:par>
                    <p:cTn id="370" fill="hold">
                      <p:stCondLst>
                        <p:cond delay="indefinite"/>
                      </p:stCondLst>
                      <p:childTnLst>
                        <p:par>
                          <p:cTn id="371" fill="hold">
                            <p:stCondLst>
                              <p:cond delay="0"/>
                            </p:stCondLst>
                            <p:childTnLst>
                              <p:par>
                                <p:cTn id="372" presetID="9" presetClass="entr" presetSubtype="0" fill="hold" nodeType="clickEffect">
                                  <p:stCondLst>
                                    <p:cond delay="0"/>
                                  </p:stCondLst>
                                  <p:childTnLst>
                                    <p:set>
                                      <p:cBhvr>
                                        <p:cTn id="373" dur="1" fill="hold">
                                          <p:stCondLst>
                                            <p:cond delay="0"/>
                                          </p:stCondLst>
                                        </p:cTn>
                                        <p:tgtEl>
                                          <p:spTgt spid="76">
                                            <p:txEl>
                                              <p:pRg st="2" end="2"/>
                                            </p:txEl>
                                          </p:spTgt>
                                        </p:tgtEl>
                                        <p:attrNameLst>
                                          <p:attrName>style.visibility</p:attrName>
                                        </p:attrNameLst>
                                      </p:cBhvr>
                                      <p:to>
                                        <p:strVal val="visible"/>
                                      </p:to>
                                    </p:set>
                                    <p:animEffect transition="in" filter="dissolve">
                                      <p:cBhvr>
                                        <p:cTn id="374" dur="500"/>
                                        <p:tgtEl>
                                          <p:spTgt spid="76">
                                            <p:txEl>
                                              <p:pRg st="2" end="2"/>
                                            </p:txEl>
                                          </p:spTgt>
                                        </p:tgtEl>
                                      </p:cBhvr>
                                    </p:animEffect>
                                  </p:childTnLst>
                                </p:cTn>
                              </p:par>
                            </p:childTnLst>
                          </p:cTn>
                        </p:par>
                      </p:childTnLst>
                    </p:cTn>
                  </p:par>
                  <p:par>
                    <p:cTn id="375" fill="hold">
                      <p:stCondLst>
                        <p:cond delay="indefinite"/>
                      </p:stCondLst>
                      <p:childTnLst>
                        <p:par>
                          <p:cTn id="376" fill="hold">
                            <p:stCondLst>
                              <p:cond delay="0"/>
                            </p:stCondLst>
                            <p:childTnLst>
                              <p:par>
                                <p:cTn id="377" presetID="1" presetClass="emph" presetSubtype="2" fill="hold" nodeType="clickEffect">
                                  <p:stCondLst>
                                    <p:cond delay="0"/>
                                  </p:stCondLst>
                                  <p:childTnLst>
                                    <p:animClr clrSpc="rgb" dir="cw">
                                      <p:cBhvr>
                                        <p:cTn id="378" dur="2000" fill="hold"/>
                                        <p:tgtEl>
                                          <p:spTgt spid="22"/>
                                        </p:tgtEl>
                                        <p:attrNameLst>
                                          <p:attrName>fillcolor</p:attrName>
                                        </p:attrNameLst>
                                      </p:cBhvr>
                                      <p:to>
                                        <a:schemeClr val="accent2"/>
                                      </p:to>
                                    </p:animClr>
                                    <p:set>
                                      <p:cBhvr>
                                        <p:cTn id="379" dur="2000" fill="hold"/>
                                        <p:tgtEl>
                                          <p:spTgt spid="22"/>
                                        </p:tgtEl>
                                        <p:attrNameLst>
                                          <p:attrName>fill.type</p:attrName>
                                        </p:attrNameLst>
                                      </p:cBhvr>
                                      <p:to>
                                        <p:strVal val="solid"/>
                                      </p:to>
                                    </p:set>
                                    <p:set>
                                      <p:cBhvr>
                                        <p:cTn id="380" dur="2000" fill="hold"/>
                                        <p:tgtEl>
                                          <p:spTgt spid="22"/>
                                        </p:tgtEl>
                                        <p:attrNameLst>
                                          <p:attrName>fill.on</p:attrName>
                                        </p:attrNameLst>
                                      </p:cBhvr>
                                      <p:to>
                                        <p:strVal val="true"/>
                                      </p:to>
                                    </p:set>
                                  </p:childTnLst>
                                </p:cTn>
                              </p:par>
                            </p:childTnLst>
                          </p:cTn>
                        </p:par>
                      </p:childTnLst>
                    </p:cTn>
                  </p:par>
                  <p:par>
                    <p:cTn id="381" fill="hold">
                      <p:stCondLst>
                        <p:cond delay="indefinite"/>
                      </p:stCondLst>
                      <p:childTnLst>
                        <p:par>
                          <p:cTn id="382" fill="hold">
                            <p:stCondLst>
                              <p:cond delay="0"/>
                            </p:stCondLst>
                            <p:childTnLst>
                              <p:par>
                                <p:cTn id="383" presetID="9" presetClass="entr" presetSubtype="0" fill="hold" nodeType="clickEffect">
                                  <p:stCondLst>
                                    <p:cond delay="0"/>
                                  </p:stCondLst>
                                  <p:childTnLst>
                                    <p:set>
                                      <p:cBhvr>
                                        <p:cTn id="384" dur="1" fill="hold">
                                          <p:stCondLst>
                                            <p:cond delay="0"/>
                                          </p:stCondLst>
                                        </p:cTn>
                                        <p:tgtEl>
                                          <p:spTgt spid="76">
                                            <p:txEl>
                                              <p:pRg st="3" end="3"/>
                                            </p:txEl>
                                          </p:spTgt>
                                        </p:tgtEl>
                                        <p:attrNameLst>
                                          <p:attrName>style.visibility</p:attrName>
                                        </p:attrNameLst>
                                      </p:cBhvr>
                                      <p:to>
                                        <p:strVal val="visible"/>
                                      </p:to>
                                    </p:set>
                                    <p:animEffect transition="in" filter="dissolve">
                                      <p:cBhvr>
                                        <p:cTn id="385" dur="500"/>
                                        <p:tgtEl>
                                          <p:spTgt spid="76">
                                            <p:txEl>
                                              <p:pRg st="3" end="3"/>
                                            </p:txEl>
                                          </p:spTgt>
                                        </p:tgtEl>
                                      </p:cBhvr>
                                    </p:animEffect>
                                  </p:childTnLst>
                                </p:cTn>
                              </p:par>
                            </p:childTnLst>
                          </p:cTn>
                        </p:par>
                      </p:childTnLst>
                    </p:cTn>
                  </p:par>
                  <p:par>
                    <p:cTn id="386" fill="hold">
                      <p:stCondLst>
                        <p:cond delay="indefinite"/>
                      </p:stCondLst>
                      <p:childTnLst>
                        <p:par>
                          <p:cTn id="387" fill="hold">
                            <p:stCondLst>
                              <p:cond delay="0"/>
                            </p:stCondLst>
                            <p:childTnLst>
                              <p:par>
                                <p:cTn id="388" presetID="7" presetClass="emph" presetSubtype="2" fill="hold" nodeType="clickEffect">
                                  <p:stCondLst>
                                    <p:cond delay="0"/>
                                  </p:stCondLst>
                                  <p:childTnLst>
                                    <p:animClr clrSpc="rgb" dir="cw">
                                      <p:cBhvr>
                                        <p:cTn id="389" dur="2000" fill="hold"/>
                                        <p:tgtEl>
                                          <p:spTgt spid="13"/>
                                        </p:tgtEl>
                                        <p:attrNameLst>
                                          <p:attrName>stroke.color</p:attrName>
                                        </p:attrNameLst>
                                      </p:cBhvr>
                                      <p:to>
                                        <a:schemeClr val="accent2"/>
                                      </p:to>
                                    </p:animClr>
                                    <p:set>
                                      <p:cBhvr>
                                        <p:cTn id="390" dur="2000" fill="hold"/>
                                        <p:tgtEl>
                                          <p:spTgt spid="13"/>
                                        </p:tgtEl>
                                        <p:attrNameLst>
                                          <p:attrName>stroke.on</p:attrName>
                                        </p:attrNameLst>
                                      </p:cBhvr>
                                      <p:to>
                                        <p:strVal val="true"/>
                                      </p:to>
                                    </p:set>
                                  </p:childTnLst>
                                </p:cTn>
                              </p:par>
                              <p:par>
                                <p:cTn id="391" presetID="7" presetClass="emph" presetSubtype="2" fill="hold" nodeType="withEffect">
                                  <p:stCondLst>
                                    <p:cond delay="0"/>
                                  </p:stCondLst>
                                  <p:childTnLst>
                                    <p:animClr clrSpc="rgb" dir="cw">
                                      <p:cBhvr>
                                        <p:cTn id="392" dur="2000" fill="hold"/>
                                        <p:tgtEl>
                                          <p:spTgt spid="16"/>
                                        </p:tgtEl>
                                        <p:attrNameLst>
                                          <p:attrName>stroke.color</p:attrName>
                                        </p:attrNameLst>
                                      </p:cBhvr>
                                      <p:to>
                                        <a:schemeClr val="accent2"/>
                                      </p:to>
                                    </p:animClr>
                                    <p:set>
                                      <p:cBhvr>
                                        <p:cTn id="393" dur="2000" fill="hold"/>
                                        <p:tgtEl>
                                          <p:spTgt spid="16"/>
                                        </p:tgtEl>
                                        <p:attrNameLst>
                                          <p:attrName>stroke.on</p:attrName>
                                        </p:attrNameLst>
                                      </p:cBhvr>
                                      <p:to>
                                        <p:strVal val="true"/>
                                      </p:to>
                                    </p:set>
                                  </p:childTnLst>
                                </p:cTn>
                              </p:par>
                              <p:par>
                                <p:cTn id="394" presetID="7" presetClass="emph" presetSubtype="2" fill="hold" nodeType="withEffect">
                                  <p:stCondLst>
                                    <p:cond delay="0"/>
                                  </p:stCondLst>
                                  <p:childTnLst>
                                    <p:animClr clrSpc="rgb" dir="cw">
                                      <p:cBhvr>
                                        <p:cTn id="395" dur="2000" fill="hold"/>
                                        <p:tgtEl>
                                          <p:spTgt spid="14"/>
                                        </p:tgtEl>
                                        <p:attrNameLst>
                                          <p:attrName>stroke.color</p:attrName>
                                        </p:attrNameLst>
                                      </p:cBhvr>
                                      <p:to>
                                        <a:schemeClr val="accent2"/>
                                      </p:to>
                                    </p:animClr>
                                    <p:set>
                                      <p:cBhvr>
                                        <p:cTn id="396" dur="2000" fill="hold"/>
                                        <p:tgtEl>
                                          <p:spTgt spid="14"/>
                                        </p:tgtEl>
                                        <p:attrNameLst>
                                          <p:attrName>stroke.on</p:attrName>
                                        </p:attrNameLst>
                                      </p:cBhvr>
                                      <p:to>
                                        <p:strVal val="true"/>
                                      </p:to>
                                    </p:set>
                                  </p:childTnLst>
                                </p:cTn>
                              </p:par>
                            </p:childTnLst>
                          </p:cTn>
                        </p:par>
                      </p:childTnLst>
                    </p:cTn>
                  </p:par>
                  <p:par>
                    <p:cTn id="397" fill="hold">
                      <p:stCondLst>
                        <p:cond delay="indefinite"/>
                      </p:stCondLst>
                      <p:childTnLst>
                        <p:par>
                          <p:cTn id="398" fill="hold">
                            <p:stCondLst>
                              <p:cond delay="0"/>
                            </p:stCondLst>
                            <p:childTnLst>
                              <p:par>
                                <p:cTn id="399" presetID="9" presetClass="entr" presetSubtype="0" fill="hold" nodeType="clickEffect">
                                  <p:stCondLst>
                                    <p:cond delay="0"/>
                                  </p:stCondLst>
                                  <p:childTnLst>
                                    <p:set>
                                      <p:cBhvr>
                                        <p:cTn id="400" dur="1" fill="hold">
                                          <p:stCondLst>
                                            <p:cond delay="0"/>
                                          </p:stCondLst>
                                        </p:cTn>
                                        <p:tgtEl>
                                          <p:spTgt spid="92"/>
                                        </p:tgtEl>
                                        <p:attrNameLst>
                                          <p:attrName>style.visibility</p:attrName>
                                        </p:attrNameLst>
                                      </p:cBhvr>
                                      <p:to>
                                        <p:strVal val="visible"/>
                                      </p:to>
                                    </p:set>
                                    <p:animEffect transition="in" filter="dissolve">
                                      <p:cBhvr>
                                        <p:cTn id="401" dur="500"/>
                                        <p:tgtEl>
                                          <p:spTgt spid="92"/>
                                        </p:tgtEl>
                                      </p:cBhvr>
                                    </p:animEffect>
                                  </p:childTnLst>
                                </p:cTn>
                              </p:par>
                              <p:par>
                                <p:cTn id="402" presetID="9" presetClass="entr" presetSubtype="0" fill="hold" nodeType="withEffect">
                                  <p:stCondLst>
                                    <p:cond delay="0"/>
                                  </p:stCondLst>
                                  <p:childTnLst>
                                    <p:set>
                                      <p:cBhvr>
                                        <p:cTn id="403" dur="1" fill="hold">
                                          <p:stCondLst>
                                            <p:cond delay="0"/>
                                          </p:stCondLst>
                                        </p:cTn>
                                        <p:tgtEl>
                                          <p:spTgt spid="93"/>
                                        </p:tgtEl>
                                        <p:attrNameLst>
                                          <p:attrName>style.visibility</p:attrName>
                                        </p:attrNameLst>
                                      </p:cBhvr>
                                      <p:to>
                                        <p:strVal val="visible"/>
                                      </p:to>
                                    </p:set>
                                    <p:animEffect transition="in" filter="dissolve">
                                      <p:cBhvr>
                                        <p:cTn id="404" dur="500"/>
                                        <p:tgtEl>
                                          <p:spTgt spid="93"/>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77">
                                            <p:txEl>
                                              <p:pRg st="5" end="5"/>
                                            </p:txEl>
                                          </p:spTgt>
                                        </p:tgtEl>
                                        <p:attrNameLst>
                                          <p:attrName>style.visibility</p:attrName>
                                        </p:attrNameLst>
                                      </p:cBhvr>
                                      <p:to>
                                        <p:strVal val="visible"/>
                                      </p:to>
                                    </p:set>
                                    <p:animEffect transition="in" filter="dissolve">
                                      <p:cBhvr>
                                        <p:cTn id="409" dur="500"/>
                                        <p:tgtEl>
                                          <p:spTgt spid="77">
                                            <p:txEl>
                                              <p:pRg st="5" end="5"/>
                                            </p:txEl>
                                          </p:spTgt>
                                        </p:tgtEl>
                                      </p:cBhvr>
                                    </p:animEffect>
                                  </p:childTnLst>
                                </p:cTn>
                              </p:par>
                              <p:par>
                                <p:cTn id="410" presetID="9" presetClass="entr" presetSubtype="0" fill="hold" nodeType="withEffect">
                                  <p:stCondLst>
                                    <p:cond delay="0"/>
                                  </p:stCondLst>
                                  <p:childTnLst>
                                    <p:set>
                                      <p:cBhvr>
                                        <p:cTn id="411" dur="1" fill="hold">
                                          <p:stCondLst>
                                            <p:cond delay="0"/>
                                          </p:stCondLst>
                                        </p:cTn>
                                        <p:tgtEl>
                                          <p:spTgt spid="65">
                                            <p:txEl>
                                              <p:pRg st="6" end="6"/>
                                            </p:txEl>
                                          </p:spTgt>
                                        </p:tgtEl>
                                        <p:attrNameLst>
                                          <p:attrName>style.visibility</p:attrName>
                                        </p:attrNameLst>
                                      </p:cBhvr>
                                      <p:to>
                                        <p:strVal val="visible"/>
                                      </p:to>
                                    </p:set>
                                    <p:animEffect transition="in" filter="dissolve">
                                      <p:cBhvr>
                                        <p:cTn id="412" dur="500"/>
                                        <p:tgtEl>
                                          <p:spTgt spid="65">
                                            <p:txEl>
                                              <p:pRg st="6" end="6"/>
                                            </p:txEl>
                                          </p:spTgt>
                                        </p:tgtEl>
                                      </p:cBhvr>
                                    </p:animEffect>
                                  </p:childTnLst>
                                </p:cTn>
                              </p:par>
                            </p:childTnLst>
                          </p:cTn>
                        </p:par>
                      </p:childTnLst>
                    </p:cTn>
                  </p:par>
                  <p:par>
                    <p:cTn id="413" fill="hold">
                      <p:stCondLst>
                        <p:cond delay="indefinite"/>
                      </p:stCondLst>
                      <p:childTnLst>
                        <p:par>
                          <p:cTn id="414" fill="hold">
                            <p:stCondLst>
                              <p:cond delay="0"/>
                            </p:stCondLst>
                            <p:childTnLst>
                              <p:par>
                                <p:cTn id="415" presetID="9" presetClass="entr" presetSubtype="0" fill="hold" nodeType="clickEffect">
                                  <p:stCondLst>
                                    <p:cond delay="0"/>
                                  </p:stCondLst>
                                  <p:childTnLst>
                                    <p:set>
                                      <p:cBhvr>
                                        <p:cTn id="416" dur="1" fill="hold">
                                          <p:stCondLst>
                                            <p:cond delay="0"/>
                                          </p:stCondLst>
                                        </p:cTn>
                                        <p:tgtEl>
                                          <p:spTgt spid="94"/>
                                        </p:tgtEl>
                                        <p:attrNameLst>
                                          <p:attrName>style.visibility</p:attrName>
                                        </p:attrNameLst>
                                      </p:cBhvr>
                                      <p:to>
                                        <p:strVal val="visible"/>
                                      </p:to>
                                    </p:set>
                                    <p:animEffect transition="in" filter="dissolve">
                                      <p:cBhvr>
                                        <p:cTn id="417" dur="500"/>
                                        <p:tgtEl>
                                          <p:spTgt spid="94"/>
                                        </p:tgtEl>
                                      </p:cBhvr>
                                    </p:animEffect>
                                  </p:childTnLst>
                                </p:cTn>
                              </p:par>
                              <p:par>
                                <p:cTn id="418" presetID="9" presetClass="entr" presetSubtype="0" fill="hold" nodeType="withEffect">
                                  <p:stCondLst>
                                    <p:cond delay="0"/>
                                  </p:stCondLst>
                                  <p:childTnLst>
                                    <p:set>
                                      <p:cBhvr>
                                        <p:cTn id="419" dur="1" fill="hold">
                                          <p:stCondLst>
                                            <p:cond delay="0"/>
                                          </p:stCondLst>
                                        </p:cTn>
                                        <p:tgtEl>
                                          <p:spTgt spid="95"/>
                                        </p:tgtEl>
                                        <p:attrNameLst>
                                          <p:attrName>style.visibility</p:attrName>
                                        </p:attrNameLst>
                                      </p:cBhvr>
                                      <p:to>
                                        <p:strVal val="visible"/>
                                      </p:to>
                                    </p:set>
                                    <p:animEffect transition="in" filter="dissolve">
                                      <p:cBhvr>
                                        <p:cTn id="420" dur="500"/>
                                        <p:tgtEl>
                                          <p:spTgt spid="95"/>
                                        </p:tgtEl>
                                      </p:cBhvr>
                                    </p:animEffect>
                                  </p:childTnLst>
                                </p:cTn>
                              </p:par>
                            </p:childTnLst>
                          </p:cTn>
                        </p:par>
                      </p:childTnLst>
                    </p:cTn>
                  </p:par>
                  <p:par>
                    <p:cTn id="421" fill="hold">
                      <p:stCondLst>
                        <p:cond delay="indefinite"/>
                      </p:stCondLst>
                      <p:childTnLst>
                        <p:par>
                          <p:cTn id="422" fill="hold">
                            <p:stCondLst>
                              <p:cond delay="0"/>
                            </p:stCondLst>
                            <p:childTnLst>
                              <p:par>
                                <p:cTn id="423" presetID="9" presetClass="entr" presetSubtype="0" fill="hold" nodeType="clickEffect">
                                  <p:stCondLst>
                                    <p:cond delay="0"/>
                                  </p:stCondLst>
                                  <p:childTnLst>
                                    <p:set>
                                      <p:cBhvr>
                                        <p:cTn id="424" dur="1" fill="hold">
                                          <p:stCondLst>
                                            <p:cond delay="0"/>
                                          </p:stCondLst>
                                        </p:cTn>
                                        <p:tgtEl>
                                          <p:spTgt spid="82">
                                            <p:txEl>
                                              <p:pRg st="5" end="5"/>
                                            </p:txEl>
                                          </p:spTgt>
                                        </p:tgtEl>
                                        <p:attrNameLst>
                                          <p:attrName>style.visibility</p:attrName>
                                        </p:attrNameLst>
                                      </p:cBhvr>
                                      <p:to>
                                        <p:strVal val="visible"/>
                                      </p:to>
                                    </p:set>
                                    <p:animEffect transition="in" filter="dissolve">
                                      <p:cBhvr>
                                        <p:cTn id="425" dur="500"/>
                                        <p:tgtEl>
                                          <p:spTgt spid="82">
                                            <p:txEl>
                                              <p:pRg st="5" end="5"/>
                                            </p:txEl>
                                          </p:spTgt>
                                        </p:tgtEl>
                                      </p:cBhvr>
                                    </p:animEffect>
                                  </p:childTnLst>
                                </p:cTn>
                              </p:par>
                              <p:par>
                                <p:cTn id="426" presetID="9" presetClass="entr" presetSubtype="0" fill="hold" nodeType="withEffect">
                                  <p:stCondLst>
                                    <p:cond delay="0"/>
                                  </p:stCondLst>
                                  <p:childTnLst>
                                    <p:set>
                                      <p:cBhvr>
                                        <p:cTn id="427" dur="1" fill="hold">
                                          <p:stCondLst>
                                            <p:cond delay="0"/>
                                          </p:stCondLst>
                                        </p:cTn>
                                        <p:tgtEl>
                                          <p:spTgt spid="66">
                                            <p:txEl>
                                              <p:pRg st="6" end="6"/>
                                            </p:txEl>
                                          </p:spTgt>
                                        </p:tgtEl>
                                        <p:attrNameLst>
                                          <p:attrName>style.visibility</p:attrName>
                                        </p:attrNameLst>
                                      </p:cBhvr>
                                      <p:to>
                                        <p:strVal val="visible"/>
                                      </p:to>
                                    </p:set>
                                    <p:animEffect transition="in" filter="dissolve">
                                      <p:cBhvr>
                                        <p:cTn id="428" dur="500"/>
                                        <p:tgtEl>
                                          <p:spTgt spid="66">
                                            <p:txEl>
                                              <p:pRg st="6" end="6"/>
                                            </p:txEl>
                                          </p:spTgt>
                                        </p:tgtEl>
                                      </p:cBhvr>
                                    </p:animEffect>
                                  </p:childTnLst>
                                </p:cTn>
                              </p:par>
                            </p:childTnLst>
                          </p:cTn>
                        </p:par>
                      </p:childTnLst>
                    </p:cTn>
                  </p:par>
                  <p:par>
                    <p:cTn id="429" fill="hold">
                      <p:stCondLst>
                        <p:cond delay="indefinite"/>
                      </p:stCondLst>
                      <p:childTnLst>
                        <p:par>
                          <p:cTn id="430" fill="hold">
                            <p:stCondLst>
                              <p:cond delay="0"/>
                            </p:stCondLst>
                            <p:childTnLst>
                              <p:par>
                                <p:cTn id="431" presetID="9" presetClass="entr" presetSubtype="0" fill="hold" nodeType="clickEffect">
                                  <p:stCondLst>
                                    <p:cond delay="0"/>
                                  </p:stCondLst>
                                  <p:childTnLst>
                                    <p:set>
                                      <p:cBhvr>
                                        <p:cTn id="432" dur="1" fill="hold">
                                          <p:stCondLst>
                                            <p:cond delay="0"/>
                                          </p:stCondLst>
                                        </p:cTn>
                                        <p:tgtEl>
                                          <p:spTgt spid="89"/>
                                        </p:tgtEl>
                                        <p:attrNameLst>
                                          <p:attrName>style.visibility</p:attrName>
                                        </p:attrNameLst>
                                      </p:cBhvr>
                                      <p:to>
                                        <p:strVal val="visible"/>
                                      </p:to>
                                    </p:set>
                                    <p:animEffect transition="in" filter="dissolve">
                                      <p:cBhvr>
                                        <p:cTn id="433" dur="500"/>
                                        <p:tgtEl>
                                          <p:spTgt spid="89"/>
                                        </p:tgtEl>
                                      </p:cBhvr>
                                    </p:animEffect>
                                  </p:childTnLst>
                                </p:cTn>
                              </p:par>
                            </p:childTnLst>
                          </p:cTn>
                        </p:par>
                      </p:childTnLst>
                    </p:cTn>
                  </p:par>
                  <p:par>
                    <p:cTn id="434" fill="hold">
                      <p:stCondLst>
                        <p:cond delay="indefinite"/>
                      </p:stCondLst>
                      <p:childTnLst>
                        <p:par>
                          <p:cTn id="435" fill="hold">
                            <p:stCondLst>
                              <p:cond delay="0"/>
                            </p:stCondLst>
                            <p:childTnLst>
                              <p:par>
                                <p:cTn id="436" presetID="9" presetClass="entr" presetSubtype="0" fill="hold" nodeType="clickEffect">
                                  <p:stCondLst>
                                    <p:cond delay="0"/>
                                  </p:stCondLst>
                                  <p:childTnLst>
                                    <p:set>
                                      <p:cBhvr>
                                        <p:cTn id="437" dur="1" fill="hold">
                                          <p:stCondLst>
                                            <p:cond delay="0"/>
                                          </p:stCondLst>
                                        </p:cTn>
                                        <p:tgtEl>
                                          <p:spTgt spid="98">
                                            <p:txEl>
                                              <p:pRg st="0" end="0"/>
                                            </p:txEl>
                                          </p:spTgt>
                                        </p:tgtEl>
                                        <p:attrNameLst>
                                          <p:attrName>style.visibility</p:attrName>
                                        </p:attrNameLst>
                                      </p:cBhvr>
                                      <p:to>
                                        <p:strVal val="visible"/>
                                      </p:to>
                                    </p:set>
                                    <p:animEffect transition="in" filter="dissolve">
                                      <p:cBhvr>
                                        <p:cTn id="438" dur="500"/>
                                        <p:tgtEl>
                                          <p:spTgt spid="98">
                                            <p:txEl>
                                              <p:pRg st="0" end="0"/>
                                            </p:txEl>
                                          </p:spTgt>
                                        </p:tgtEl>
                                      </p:cBhvr>
                                    </p:animEffect>
                                  </p:childTnLst>
                                </p:cTn>
                              </p:par>
                            </p:childTnLst>
                          </p:cTn>
                        </p:par>
                      </p:childTnLst>
                    </p:cTn>
                  </p:par>
                  <p:par>
                    <p:cTn id="439" fill="hold">
                      <p:stCondLst>
                        <p:cond delay="indefinite"/>
                      </p:stCondLst>
                      <p:childTnLst>
                        <p:par>
                          <p:cTn id="440" fill="hold">
                            <p:stCondLst>
                              <p:cond delay="0"/>
                            </p:stCondLst>
                            <p:childTnLst>
                              <p:par>
                                <p:cTn id="441" presetID="1" presetClass="emph" presetSubtype="2" fill="hold" nodeType="clickEffect">
                                  <p:stCondLst>
                                    <p:cond delay="0"/>
                                  </p:stCondLst>
                                  <p:childTnLst>
                                    <p:animClr clrSpc="rgb" dir="cw">
                                      <p:cBhvr>
                                        <p:cTn id="442" dur="2000" fill="hold"/>
                                        <p:tgtEl>
                                          <p:spTgt spid="25"/>
                                        </p:tgtEl>
                                        <p:attrNameLst>
                                          <p:attrName>fillcolor</p:attrName>
                                        </p:attrNameLst>
                                      </p:cBhvr>
                                      <p:to>
                                        <a:schemeClr val="accent2"/>
                                      </p:to>
                                    </p:animClr>
                                    <p:set>
                                      <p:cBhvr>
                                        <p:cTn id="443" dur="2000" fill="hold"/>
                                        <p:tgtEl>
                                          <p:spTgt spid="25"/>
                                        </p:tgtEl>
                                        <p:attrNameLst>
                                          <p:attrName>fill.type</p:attrName>
                                        </p:attrNameLst>
                                      </p:cBhvr>
                                      <p:to>
                                        <p:strVal val="solid"/>
                                      </p:to>
                                    </p:set>
                                    <p:set>
                                      <p:cBhvr>
                                        <p:cTn id="444" dur="2000" fill="hold"/>
                                        <p:tgtEl>
                                          <p:spTgt spid="25"/>
                                        </p:tgtEl>
                                        <p:attrNameLst>
                                          <p:attrName>fill.on</p:attrName>
                                        </p:attrNameLst>
                                      </p:cBhvr>
                                      <p:to>
                                        <p:strVal val="true"/>
                                      </p:to>
                                    </p:set>
                                  </p:childTnLst>
                                </p:cTn>
                              </p:par>
                            </p:childTnLst>
                          </p:cTn>
                        </p:par>
                      </p:childTnLst>
                    </p:cTn>
                  </p:par>
                  <p:par>
                    <p:cTn id="445" fill="hold">
                      <p:stCondLst>
                        <p:cond delay="indefinite"/>
                      </p:stCondLst>
                      <p:childTnLst>
                        <p:par>
                          <p:cTn id="446" fill="hold">
                            <p:stCondLst>
                              <p:cond delay="0"/>
                            </p:stCondLst>
                            <p:childTnLst>
                              <p:par>
                                <p:cTn id="447" presetID="9" presetClass="entr" presetSubtype="0" fill="hold" nodeType="clickEffect">
                                  <p:stCondLst>
                                    <p:cond delay="0"/>
                                  </p:stCondLst>
                                  <p:childTnLst>
                                    <p:set>
                                      <p:cBhvr>
                                        <p:cTn id="448" dur="1" fill="hold">
                                          <p:stCondLst>
                                            <p:cond delay="0"/>
                                          </p:stCondLst>
                                        </p:cTn>
                                        <p:tgtEl>
                                          <p:spTgt spid="98">
                                            <p:txEl>
                                              <p:pRg st="1" end="1"/>
                                            </p:txEl>
                                          </p:spTgt>
                                        </p:tgtEl>
                                        <p:attrNameLst>
                                          <p:attrName>style.visibility</p:attrName>
                                        </p:attrNameLst>
                                      </p:cBhvr>
                                      <p:to>
                                        <p:strVal val="visible"/>
                                      </p:to>
                                    </p:set>
                                    <p:animEffect transition="in" filter="dissolve">
                                      <p:cBhvr>
                                        <p:cTn id="449" dur="500"/>
                                        <p:tgtEl>
                                          <p:spTgt spid="98">
                                            <p:txEl>
                                              <p:pRg st="1" end="1"/>
                                            </p:txEl>
                                          </p:spTgt>
                                        </p:tgtEl>
                                      </p:cBhvr>
                                    </p:animEffect>
                                  </p:childTnLst>
                                </p:cTn>
                              </p:par>
                            </p:childTnLst>
                          </p:cTn>
                        </p:par>
                      </p:childTnLst>
                    </p:cTn>
                  </p:par>
                  <p:par>
                    <p:cTn id="450" fill="hold">
                      <p:stCondLst>
                        <p:cond delay="indefinite"/>
                      </p:stCondLst>
                      <p:childTnLst>
                        <p:par>
                          <p:cTn id="451" fill="hold">
                            <p:stCondLst>
                              <p:cond delay="0"/>
                            </p:stCondLst>
                            <p:childTnLst>
                              <p:par>
                                <p:cTn id="452" presetID="7" presetClass="emph" presetSubtype="2" fill="hold" nodeType="clickEffect">
                                  <p:stCondLst>
                                    <p:cond delay="0"/>
                                  </p:stCondLst>
                                  <p:childTnLst>
                                    <p:animClr clrSpc="rgb" dir="cw">
                                      <p:cBhvr>
                                        <p:cTn id="453" dur="2000" fill="hold"/>
                                        <p:tgtEl>
                                          <p:spTgt spid="8"/>
                                        </p:tgtEl>
                                        <p:attrNameLst>
                                          <p:attrName>stroke.color</p:attrName>
                                        </p:attrNameLst>
                                      </p:cBhvr>
                                      <p:to>
                                        <a:schemeClr val="accent2"/>
                                      </p:to>
                                    </p:animClr>
                                    <p:set>
                                      <p:cBhvr>
                                        <p:cTn id="454" dur="2000" fill="hold"/>
                                        <p:tgtEl>
                                          <p:spTgt spid="8"/>
                                        </p:tgtEl>
                                        <p:attrNameLst>
                                          <p:attrName>stroke.on</p:attrName>
                                        </p:attrNameLst>
                                      </p:cBhvr>
                                      <p:to>
                                        <p:strVal val="true"/>
                                      </p:to>
                                    </p:set>
                                  </p:childTnLst>
                                </p:cTn>
                              </p:par>
                              <p:par>
                                <p:cTn id="455" presetID="7" presetClass="emph" presetSubtype="2" fill="hold" nodeType="withEffect">
                                  <p:stCondLst>
                                    <p:cond delay="0"/>
                                  </p:stCondLst>
                                  <p:childTnLst>
                                    <p:animClr clrSpc="rgb" dir="cw">
                                      <p:cBhvr>
                                        <p:cTn id="456" dur="2000" fill="hold"/>
                                        <p:tgtEl>
                                          <p:spTgt spid="15"/>
                                        </p:tgtEl>
                                        <p:attrNameLst>
                                          <p:attrName>stroke.color</p:attrName>
                                        </p:attrNameLst>
                                      </p:cBhvr>
                                      <p:to>
                                        <a:schemeClr val="accent2"/>
                                      </p:to>
                                    </p:animClr>
                                    <p:set>
                                      <p:cBhvr>
                                        <p:cTn id="457" dur="2000" fill="hold"/>
                                        <p:tgtEl>
                                          <p:spTgt spid="15"/>
                                        </p:tgtEl>
                                        <p:attrNameLst>
                                          <p:attrName>stroke.on</p:attrName>
                                        </p:attrNameLst>
                                      </p:cBhvr>
                                      <p:to>
                                        <p:strVal val="true"/>
                                      </p:to>
                                    </p:set>
                                  </p:childTnLst>
                                </p:cTn>
                              </p:par>
                            </p:childTnLst>
                          </p:cTn>
                        </p:par>
                      </p:childTnLst>
                    </p:cTn>
                  </p:par>
                  <p:par>
                    <p:cTn id="458" fill="hold">
                      <p:stCondLst>
                        <p:cond delay="indefinite"/>
                      </p:stCondLst>
                      <p:childTnLst>
                        <p:par>
                          <p:cTn id="459" fill="hold">
                            <p:stCondLst>
                              <p:cond delay="0"/>
                            </p:stCondLst>
                            <p:childTnLst>
                              <p:par>
                                <p:cTn id="460" presetID="9" presetClass="entr" presetSubtype="0" fill="hold" nodeType="clickEffect">
                                  <p:stCondLst>
                                    <p:cond delay="0"/>
                                  </p:stCondLst>
                                  <p:childTnLst>
                                    <p:set>
                                      <p:cBhvr>
                                        <p:cTn id="461" dur="1" fill="hold">
                                          <p:stCondLst>
                                            <p:cond delay="0"/>
                                          </p:stCondLst>
                                        </p:cTn>
                                        <p:tgtEl>
                                          <p:spTgt spid="99"/>
                                        </p:tgtEl>
                                        <p:attrNameLst>
                                          <p:attrName>style.visibility</p:attrName>
                                        </p:attrNameLst>
                                      </p:cBhvr>
                                      <p:to>
                                        <p:strVal val="visible"/>
                                      </p:to>
                                    </p:set>
                                    <p:animEffect transition="in" filter="dissolve">
                                      <p:cBhvr>
                                        <p:cTn id="462" dur="500"/>
                                        <p:tgtEl>
                                          <p:spTgt spid="99"/>
                                        </p:tgtEl>
                                      </p:cBhvr>
                                    </p:animEffect>
                                  </p:childTnLst>
                                </p:cTn>
                              </p:par>
                              <p:par>
                                <p:cTn id="463" presetID="9" presetClass="entr" presetSubtype="0" fill="hold" nodeType="withEffect">
                                  <p:stCondLst>
                                    <p:cond delay="0"/>
                                  </p:stCondLst>
                                  <p:childTnLst>
                                    <p:set>
                                      <p:cBhvr>
                                        <p:cTn id="464" dur="1" fill="hold">
                                          <p:stCondLst>
                                            <p:cond delay="0"/>
                                          </p:stCondLst>
                                        </p:cTn>
                                        <p:tgtEl>
                                          <p:spTgt spid="100"/>
                                        </p:tgtEl>
                                        <p:attrNameLst>
                                          <p:attrName>style.visibility</p:attrName>
                                        </p:attrNameLst>
                                      </p:cBhvr>
                                      <p:to>
                                        <p:strVal val="visible"/>
                                      </p:to>
                                    </p:set>
                                    <p:animEffect transition="in" filter="dissolve">
                                      <p:cBhvr>
                                        <p:cTn id="465" dur="500"/>
                                        <p:tgtEl>
                                          <p:spTgt spid="100"/>
                                        </p:tgtEl>
                                      </p:cBhvr>
                                    </p:animEffec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nodeType="clickEffect">
                                  <p:stCondLst>
                                    <p:cond delay="0"/>
                                  </p:stCondLst>
                                  <p:childTnLst>
                                    <p:set>
                                      <p:cBhvr>
                                        <p:cTn id="469" dur="1" fill="hold">
                                          <p:stCondLst>
                                            <p:cond delay="0"/>
                                          </p:stCondLst>
                                        </p:cTn>
                                        <p:tgtEl>
                                          <p:spTgt spid="77">
                                            <p:txEl>
                                              <p:pRg st="6" end="6"/>
                                            </p:txEl>
                                          </p:spTgt>
                                        </p:tgtEl>
                                        <p:attrNameLst>
                                          <p:attrName>style.visibility</p:attrName>
                                        </p:attrNameLst>
                                      </p:cBhvr>
                                      <p:to>
                                        <p:strVal val="visible"/>
                                      </p:to>
                                    </p:set>
                                    <p:animEffect transition="in" filter="dissolve">
                                      <p:cBhvr>
                                        <p:cTn id="470" dur="500"/>
                                        <p:tgtEl>
                                          <p:spTgt spid="77">
                                            <p:txEl>
                                              <p:pRg st="6" end="6"/>
                                            </p:txEl>
                                          </p:spTgt>
                                        </p:tgtEl>
                                      </p:cBhvr>
                                    </p:animEffect>
                                  </p:childTnLst>
                                </p:cTn>
                              </p:par>
                              <p:par>
                                <p:cTn id="471" presetID="9" presetClass="entr" presetSubtype="0" fill="hold" nodeType="withEffect">
                                  <p:stCondLst>
                                    <p:cond delay="0"/>
                                  </p:stCondLst>
                                  <p:childTnLst>
                                    <p:set>
                                      <p:cBhvr>
                                        <p:cTn id="472" dur="1" fill="hold">
                                          <p:stCondLst>
                                            <p:cond delay="0"/>
                                          </p:stCondLst>
                                        </p:cTn>
                                        <p:tgtEl>
                                          <p:spTgt spid="101">
                                            <p:txEl>
                                              <p:pRg st="2" end="2"/>
                                            </p:txEl>
                                          </p:spTgt>
                                        </p:tgtEl>
                                        <p:attrNameLst>
                                          <p:attrName>style.visibility</p:attrName>
                                        </p:attrNameLst>
                                      </p:cBhvr>
                                      <p:to>
                                        <p:strVal val="visible"/>
                                      </p:to>
                                    </p:set>
                                    <p:animEffect transition="in" filter="dissolve">
                                      <p:cBhvr>
                                        <p:cTn id="473" dur="500"/>
                                        <p:tgtEl>
                                          <p:spTgt spid="101">
                                            <p:txEl>
                                              <p:pRg st="2" end="2"/>
                                            </p:txEl>
                                          </p:spTgt>
                                        </p:tgtEl>
                                      </p:cBhvr>
                                    </p:animEffect>
                                  </p:childTnLst>
                                </p:cTn>
                              </p:par>
                            </p:childTnLst>
                          </p:cTn>
                        </p:par>
                      </p:childTnLst>
                    </p:cTn>
                  </p:par>
                  <p:par>
                    <p:cTn id="474" fill="hold">
                      <p:stCondLst>
                        <p:cond delay="indefinite"/>
                      </p:stCondLst>
                      <p:childTnLst>
                        <p:par>
                          <p:cTn id="475" fill="hold">
                            <p:stCondLst>
                              <p:cond delay="0"/>
                            </p:stCondLst>
                            <p:childTnLst>
                              <p:par>
                                <p:cTn id="476" presetID="9" presetClass="entr" presetSubtype="0" fill="hold" nodeType="clickEffect">
                                  <p:stCondLst>
                                    <p:cond delay="0"/>
                                  </p:stCondLst>
                                  <p:childTnLst>
                                    <p:set>
                                      <p:cBhvr>
                                        <p:cTn id="477" dur="1" fill="hold">
                                          <p:stCondLst>
                                            <p:cond delay="0"/>
                                          </p:stCondLst>
                                        </p:cTn>
                                        <p:tgtEl>
                                          <p:spTgt spid="102"/>
                                        </p:tgtEl>
                                        <p:attrNameLst>
                                          <p:attrName>style.visibility</p:attrName>
                                        </p:attrNameLst>
                                      </p:cBhvr>
                                      <p:to>
                                        <p:strVal val="visible"/>
                                      </p:to>
                                    </p:set>
                                    <p:animEffect transition="in" filter="dissolve">
                                      <p:cBhvr>
                                        <p:cTn id="478" dur="500"/>
                                        <p:tgtEl>
                                          <p:spTgt spid="102"/>
                                        </p:tgtEl>
                                      </p:cBhvr>
                                    </p:animEffect>
                                  </p:childTnLst>
                                </p:cTn>
                              </p:par>
                              <p:par>
                                <p:cTn id="479" presetID="9" presetClass="entr" presetSubtype="0" fill="hold" nodeType="withEffect">
                                  <p:stCondLst>
                                    <p:cond delay="0"/>
                                  </p:stCondLst>
                                  <p:childTnLst>
                                    <p:set>
                                      <p:cBhvr>
                                        <p:cTn id="480" dur="1" fill="hold">
                                          <p:stCondLst>
                                            <p:cond delay="0"/>
                                          </p:stCondLst>
                                        </p:cTn>
                                        <p:tgtEl>
                                          <p:spTgt spid="103"/>
                                        </p:tgtEl>
                                        <p:attrNameLst>
                                          <p:attrName>style.visibility</p:attrName>
                                        </p:attrNameLst>
                                      </p:cBhvr>
                                      <p:to>
                                        <p:strVal val="visible"/>
                                      </p:to>
                                    </p:set>
                                    <p:animEffect transition="in" filter="dissolve">
                                      <p:cBhvr>
                                        <p:cTn id="481" dur="500"/>
                                        <p:tgtEl>
                                          <p:spTgt spid="103"/>
                                        </p:tgtEl>
                                      </p:cBhvr>
                                    </p:animEffect>
                                  </p:childTnLst>
                                </p:cTn>
                              </p:par>
                            </p:childTnLst>
                          </p:cTn>
                        </p:par>
                      </p:childTnLst>
                    </p:cTn>
                  </p:par>
                  <p:par>
                    <p:cTn id="482" fill="hold">
                      <p:stCondLst>
                        <p:cond delay="indefinite"/>
                      </p:stCondLst>
                      <p:childTnLst>
                        <p:par>
                          <p:cTn id="483" fill="hold">
                            <p:stCondLst>
                              <p:cond delay="0"/>
                            </p:stCondLst>
                            <p:childTnLst>
                              <p:par>
                                <p:cTn id="484" presetID="9" presetClass="entr" presetSubtype="0" fill="hold" nodeType="clickEffect">
                                  <p:stCondLst>
                                    <p:cond delay="0"/>
                                  </p:stCondLst>
                                  <p:childTnLst>
                                    <p:set>
                                      <p:cBhvr>
                                        <p:cTn id="485" dur="1" fill="hold">
                                          <p:stCondLst>
                                            <p:cond delay="0"/>
                                          </p:stCondLst>
                                        </p:cTn>
                                        <p:tgtEl>
                                          <p:spTgt spid="82">
                                            <p:txEl>
                                              <p:pRg st="6" end="6"/>
                                            </p:txEl>
                                          </p:spTgt>
                                        </p:tgtEl>
                                        <p:attrNameLst>
                                          <p:attrName>style.visibility</p:attrName>
                                        </p:attrNameLst>
                                      </p:cBhvr>
                                      <p:to>
                                        <p:strVal val="visible"/>
                                      </p:to>
                                    </p:set>
                                    <p:animEffect transition="in" filter="dissolve">
                                      <p:cBhvr>
                                        <p:cTn id="486" dur="500"/>
                                        <p:tgtEl>
                                          <p:spTgt spid="82">
                                            <p:txEl>
                                              <p:pRg st="6" end="6"/>
                                            </p:txEl>
                                          </p:spTgt>
                                        </p:tgtEl>
                                      </p:cBhvr>
                                    </p:animEffect>
                                  </p:childTnLst>
                                </p:cTn>
                              </p:par>
                              <p:par>
                                <p:cTn id="487" presetID="9" presetClass="entr" presetSubtype="0" fill="hold" nodeType="withEffect">
                                  <p:stCondLst>
                                    <p:cond delay="0"/>
                                  </p:stCondLst>
                                  <p:childTnLst>
                                    <p:set>
                                      <p:cBhvr>
                                        <p:cTn id="488" dur="1" fill="hold">
                                          <p:stCondLst>
                                            <p:cond delay="0"/>
                                          </p:stCondLst>
                                        </p:cTn>
                                        <p:tgtEl>
                                          <p:spTgt spid="104">
                                            <p:txEl>
                                              <p:pRg st="2" end="2"/>
                                            </p:txEl>
                                          </p:spTgt>
                                        </p:tgtEl>
                                        <p:attrNameLst>
                                          <p:attrName>style.visibility</p:attrName>
                                        </p:attrNameLst>
                                      </p:cBhvr>
                                      <p:to>
                                        <p:strVal val="visible"/>
                                      </p:to>
                                    </p:set>
                                    <p:animEffect transition="in" filter="dissolve">
                                      <p:cBhvr>
                                        <p:cTn id="489" dur="500"/>
                                        <p:tgtEl>
                                          <p:spTgt spid="104">
                                            <p:txEl>
                                              <p:pRg st="2" end="2"/>
                                            </p:txEl>
                                          </p:spTgt>
                                        </p:tgtEl>
                                      </p:cBhvr>
                                    </p:animEffect>
                                  </p:childTnLst>
                                </p:cTn>
                              </p:par>
                            </p:childTnLst>
                          </p:cTn>
                        </p:par>
                      </p:childTnLst>
                    </p:cTn>
                  </p:par>
                  <p:par>
                    <p:cTn id="490" fill="hold">
                      <p:stCondLst>
                        <p:cond delay="indefinite"/>
                      </p:stCondLst>
                      <p:childTnLst>
                        <p:par>
                          <p:cTn id="491" fill="hold">
                            <p:stCondLst>
                              <p:cond delay="0"/>
                            </p:stCondLst>
                            <p:childTnLst>
                              <p:par>
                                <p:cTn id="492" presetID="9" presetClass="entr" presetSubtype="0" fill="hold" nodeType="clickEffect">
                                  <p:stCondLst>
                                    <p:cond delay="0"/>
                                  </p:stCondLst>
                                  <p:childTnLst>
                                    <p:set>
                                      <p:cBhvr>
                                        <p:cTn id="493" dur="1" fill="hold">
                                          <p:stCondLst>
                                            <p:cond delay="0"/>
                                          </p:stCondLst>
                                        </p:cTn>
                                        <p:tgtEl>
                                          <p:spTgt spid="86"/>
                                        </p:tgtEl>
                                        <p:attrNameLst>
                                          <p:attrName>style.visibility</p:attrName>
                                        </p:attrNameLst>
                                      </p:cBhvr>
                                      <p:to>
                                        <p:strVal val="visible"/>
                                      </p:to>
                                    </p:set>
                                    <p:animEffect transition="in" filter="dissolve">
                                      <p:cBhvr>
                                        <p:cTn id="494" dur="500"/>
                                        <p:tgtEl>
                                          <p:spTgt spid="86"/>
                                        </p:tgtEl>
                                      </p:cBhvr>
                                    </p:animEffect>
                                  </p:childTnLst>
                                </p:cTn>
                              </p:par>
                            </p:childTnLst>
                          </p:cTn>
                        </p:par>
                      </p:childTnLst>
                    </p:cTn>
                  </p:par>
                  <p:par>
                    <p:cTn id="495" fill="hold">
                      <p:stCondLst>
                        <p:cond delay="indefinite"/>
                      </p:stCondLst>
                      <p:childTnLst>
                        <p:par>
                          <p:cTn id="496" fill="hold">
                            <p:stCondLst>
                              <p:cond delay="0"/>
                            </p:stCondLst>
                            <p:childTnLst>
                              <p:par>
                                <p:cTn id="497" presetID="9" presetClass="entr" presetSubtype="0" fill="hold" nodeType="clickEffect">
                                  <p:stCondLst>
                                    <p:cond delay="0"/>
                                  </p:stCondLst>
                                  <p:childTnLst>
                                    <p:set>
                                      <p:cBhvr>
                                        <p:cTn id="498" dur="1" fill="hold">
                                          <p:stCondLst>
                                            <p:cond delay="0"/>
                                          </p:stCondLst>
                                        </p:cTn>
                                        <p:tgtEl>
                                          <p:spTgt spid="98">
                                            <p:txEl>
                                              <p:pRg st="2" end="2"/>
                                            </p:txEl>
                                          </p:spTgt>
                                        </p:tgtEl>
                                        <p:attrNameLst>
                                          <p:attrName>style.visibility</p:attrName>
                                        </p:attrNameLst>
                                      </p:cBhvr>
                                      <p:to>
                                        <p:strVal val="visible"/>
                                      </p:to>
                                    </p:set>
                                    <p:animEffect transition="in" filter="dissolve">
                                      <p:cBhvr>
                                        <p:cTn id="499" dur="500"/>
                                        <p:tgtEl>
                                          <p:spTgt spid="98">
                                            <p:txEl>
                                              <p:pRg st="2" end="2"/>
                                            </p:txEl>
                                          </p:spTgt>
                                        </p:tgtEl>
                                      </p:cBhvr>
                                    </p:animEffect>
                                  </p:childTnLst>
                                </p:cTn>
                              </p:par>
                            </p:childTnLst>
                          </p:cTn>
                        </p:par>
                      </p:childTnLst>
                    </p:cTn>
                  </p:par>
                  <p:par>
                    <p:cTn id="500" fill="hold">
                      <p:stCondLst>
                        <p:cond delay="indefinite"/>
                      </p:stCondLst>
                      <p:childTnLst>
                        <p:par>
                          <p:cTn id="501" fill="hold">
                            <p:stCondLst>
                              <p:cond delay="0"/>
                            </p:stCondLst>
                            <p:childTnLst>
                              <p:par>
                                <p:cTn id="502" presetID="1" presetClass="emph" presetSubtype="2" fill="hold" nodeType="clickEffect">
                                  <p:stCondLst>
                                    <p:cond delay="0"/>
                                  </p:stCondLst>
                                  <p:childTnLst>
                                    <p:animClr clrSpc="rgb" dir="cw">
                                      <p:cBhvr>
                                        <p:cTn id="503" dur="2000" fill="hold"/>
                                        <p:tgtEl>
                                          <p:spTgt spid="20"/>
                                        </p:tgtEl>
                                        <p:attrNameLst>
                                          <p:attrName>fillcolor</p:attrName>
                                        </p:attrNameLst>
                                      </p:cBhvr>
                                      <p:to>
                                        <a:schemeClr val="accent2"/>
                                      </p:to>
                                    </p:animClr>
                                    <p:set>
                                      <p:cBhvr>
                                        <p:cTn id="504" dur="2000" fill="hold"/>
                                        <p:tgtEl>
                                          <p:spTgt spid="20"/>
                                        </p:tgtEl>
                                        <p:attrNameLst>
                                          <p:attrName>fill.type</p:attrName>
                                        </p:attrNameLst>
                                      </p:cBhvr>
                                      <p:to>
                                        <p:strVal val="solid"/>
                                      </p:to>
                                    </p:set>
                                    <p:set>
                                      <p:cBhvr>
                                        <p:cTn id="505" dur="2000" fill="hold"/>
                                        <p:tgtEl>
                                          <p:spTgt spid="20"/>
                                        </p:tgtEl>
                                        <p:attrNameLst>
                                          <p:attrName>fill.on</p:attrName>
                                        </p:attrNameLst>
                                      </p:cBhvr>
                                      <p:to>
                                        <p:strVal val="true"/>
                                      </p:to>
                                    </p:set>
                                  </p:childTnLst>
                                </p:cTn>
                              </p:par>
                            </p:childTnLst>
                          </p:cTn>
                        </p:par>
                      </p:childTnLst>
                    </p:cTn>
                  </p:par>
                  <p:par>
                    <p:cTn id="506" fill="hold">
                      <p:stCondLst>
                        <p:cond delay="indefinite"/>
                      </p:stCondLst>
                      <p:childTnLst>
                        <p:par>
                          <p:cTn id="507" fill="hold">
                            <p:stCondLst>
                              <p:cond delay="0"/>
                            </p:stCondLst>
                            <p:childTnLst>
                              <p:par>
                                <p:cTn id="508" presetID="9" presetClass="entr" presetSubtype="0" fill="hold" nodeType="clickEffect">
                                  <p:stCondLst>
                                    <p:cond delay="0"/>
                                  </p:stCondLst>
                                  <p:childTnLst>
                                    <p:set>
                                      <p:cBhvr>
                                        <p:cTn id="509" dur="1" fill="hold">
                                          <p:stCondLst>
                                            <p:cond delay="0"/>
                                          </p:stCondLst>
                                        </p:cTn>
                                        <p:tgtEl>
                                          <p:spTgt spid="98">
                                            <p:txEl>
                                              <p:pRg st="3" end="3"/>
                                            </p:txEl>
                                          </p:spTgt>
                                        </p:tgtEl>
                                        <p:attrNameLst>
                                          <p:attrName>style.visibility</p:attrName>
                                        </p:attrNameLst>
                                      </p:cBhvr>
                                      <p:to>
                                        <p:strVal val="visible"/>
                                      </p:to>
                                    </p:set>
                                    <p:animEffect transition="in" filter="dissolve">
                                      <p:cBhvr>
                                        <p:cTn id="510" dur="500"/>
                                        <p:tgtEl>
                                          <p:spTgt spid="98">
                                            <p:txEl>
                                              <p:pRg st="3" end="3"/>
                                            </p:txEl>
                                          </p:spTgt>
                                        </p:tgtEl>
                                      </p:cBhvr>
                                    </p:animEffect>
                                  </p:childTnLst>
                                </p:cTn>
                              </p:par>
                            </p:childTnLst>
                          </p:cTn>
                        </p:par>
                      </p:childTnLst>
                    </p:cTn>
                  </p:par>
                  <p:par>
                    <p:cTn id="511" fill="hold">
                      <p:stCondLst>
                        <p:cond delay="indefinite"/>
                      </p:stCondLst>
                      <p:childTnLst>
                        <p:par>
                          <p:cTn id="512" fill="hold">
                            <p:stCondLst>
                              <p:cond delay="0"/>
                            </p:stCondLst>
                            <p:childTnLst>
                              <p:par>
                                <p:cTn id="513" presetID="7" presetClass="emph" presetSubtype="2" fill="hold" nodeType="clickEffect">
                                  <p:stCondLst>
                                    <p:cond delay="0"/>
                                  </p:stCondLst>
                                  <p:childTnLst>
                                    <p:animClr clrSpc="rgb" dir="cw">
                                      <p:cBhvr>
                                        <p:cTn id="514" dur="2000" fill="hold"/>
                                        <p:tgtEl>
                                          <p:spTgt spid="27"/>
                                        </p:tgtEl>
                                        <p:attrNameLst>
                                          <p:attrName>stroke.color</p:attrName>
                                        </p:attrNameLst>
                                      </p:cBhvr>
                                      <p:to>
                                        <a:schemeClr val="accent2"/>
                                      </p:to>
                                    </p:animClr>
                                    <p:set>
                                      <p:cBhvr>
                                        <p:cTn id="515" dur="2000" fill="hold"/>
                                        <p:tgtEl>
                                          <p:spTgt spid="27"/>
                                        </p:tgtEl>
                                        <p:attrNameLst>
                                          <p:attrName>stroke.on</p:attrName>
                                        </p:attrNameLst>
                                      </p:cBhvr>
                                      <p:to>
                                        <p:strVal val="true"/>
                                      </p:to>
                                    </p:set>
                                  </p:childTnLst>
                                </p:cTn>
                              </p:par>
                              <p:par>
                                <p:cTn id="516" presetID="7" presetClass="emph" presetSubtype="2" fill="hold" nodeType="withEffect">
                                  <p:stCondLst>
                                    <p:cond delay="0"/>
                                  </p:stCondLst>
                                  <p:childTnLst>
                                    <p:animClr clrSpc="rgb" dir="cw">
                                      <p:cBhvr>
                                        <p:cTn id="517" dur="2000" fill="hold"/>
                                        <p:tgtEl>
                                          <p:spTgt spid="28"/>
                                        </p:tgtEl>
                                        <p:attrNameLst>
                                          <p:attrName>stroke.color</p:attrName>
                                        </p:attrNameLst>
                                      </p:cBhvr>
                                      <p:to>
                                        <a:schemeClr val="accent2"/>
                                      </p:to>
                                    </p:animClr>
                                    <p:set>
                                      <p:cBhvr>
                                        <p:cTn id="518" dur="2000" fill="hold"/>
                                        <p:tgtEl>
                                          <p:spTgt spid="28"/>
                                        </p:tgtEl>
                                        <p:attrNameLst>
                                          <p:attrName>stroke.on</p:attrName>
                                        </p:attrNameLst>
                                      </p:cBhvr>
                                      <p:to>
                                        <p:strVal val="true"/>
                                      </p:to>
                                    </p:set>
                                  </p:childTnLst>
                                </p:cTn>
                              </p:par>
                            </p:childTnLst>
                          </p:cTn>
                        </p:par>
                      </p:childTnLst>
                    </p:cTn>
                  </p:par>
                  <p:par>
                    <p:cTn id="519" fill="hold">
                      <p:stCondLst>
                        <p:cond delay="indefinite"/>
                      </p:stCondLst>
                      <p:childTnLst>
                        <p:par>
                          <p:cTn id="520" fill="hold">
                            <p:stCondLst>
                              <p:cond delay="0"/>
                            </p:stCondLst>
                            <p:childTnLst>
                              <p:par>
                                <p:cTn id="521" presetID="9" presetClass="entr" presetSubtype="0" fill="hold" nodeType="clickEffect">
                                  <p:stCondLst>
                                    <p:cond delay="0"/>
                                  </p:stCondLst>
                                  <p:childTnLst>
                                    <p:set>
                                      <p:cBhvr>
                                        <p:cTn id="522" dur="1" fill="hold">
                                          <p:stCondLst>
                                            <p:cond delay="0"/>
                                          </p:stCondLst>
                                        </p:cTn>
                                        <p:tgtEl>
                                          <p:spTgt spid="107"/>
                                        </p:tgtEl>
                                        <p:attrNameLst>
                                          <p:attrName>style.visibility</p:attrName>
                                        </p:attrNameLst>
                                      </p:cBhvr>
                                      <p:to>
                                        <p:strVal val="visible"/>
                                      </p:to>
                                    </p:set>
                                    <p:animEffect transition="in" filter="dissolve">
                                      <p:cBhvr>
                                        <p:cTn id="523" dur="500"/>
                                        <p:tgtEl>
                                          <p:spTgt spid="107"/>
                                        </p:tgtEl>
                                      </p:cBhvr>
                                    </p:animEffect>
                                  </p:childTnLst>
                                </p:cTn>
                              </p:par>
                              <p:par>
                                <p:cTn id="524" presetID="9" presetClass="entr" presetSubtype="0" fill="hold" nodeType="withEffect">
                                  <p:stCondLst>
                                    <p:cond delay="0"/>
                                  </p:stCondLst>
                                  <p:childTnLst>
                                    <p:set>
                                      <p:cBhvr>
                                        <p:cTn id="525" dur="1" fill="hold">
                                          <p:stCondLst>
                                            <p:cond delay="0"/>
                                          </p:stCondLst>
                                        </p:cTn>
                                        <p:tgtEl>
                                          <p:spTgt spid="108"/>
                                        </p:tgtEl>
                                        <p:attrNameLst>
                                          <p:attrName>style.visibility</p:attrName>
                                        </p:attrNameLst>
                                      </p:cBhvr>
                                      <p:to>
                                        <p:strVal val="visible"/>
                                      </p:to>
                                    </p:set>
                                    <p:animEffect transition="in" filter="dissolve">
                                      <p:cBhvr>
                                        <p:cTn id="526" dur="500"/>
                                        <p:tgtEl>
                                          <p:spTgt spid="108"/>
                                        </p:tgtEl>
                                      </p:cBhvr>
                                    </p:animEffec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nodeType="clickEffect">
                                  <p:stCondLst>
                                    <p:cond delay="0"/>
                                  </p:stCondLst>
                                  <p:childTnLst>
                                    <p:set>
                                      <p:cBhvr>
                                        <p:cTn id="530" dur="1" fill="hold">
                                          <p:stCondLst>
                                            <p:cond delay="0"/>
                                          </p:stCondLst>
                                        </p:cTn>
                                        <p:tgtEl>
                                          <p:spTgt spid="77">
                                            <p:txEl>
                                              <p:pRg st="3" end="3"/>
                                            </p:txEl>
                                          </p:spTgt>
                                        </p:tgtEl>
                                        <p:attrNameLst>
                                          <p:attrName>style.visibility</p:attrName>
                                        </p:attrNameLst>
                                      </p:cBhvr>
                                      <p:to>
                                        <p:strVal val="visible"/>
                                      </p:to>
                                    </p:set>
                                    <p:animEffect transition="in" filter="dissolve">
                                      <p:cBhvr>
                                        <p:cTn id="531" dur="500"/>
                                        <p:tgtEl>
                                          <p:spTgt spid="77">
                                            <p:txEl>
                                              <p:pRg st="3" end="3"/>
                                            </p:txEl>
                                          </p:spTgt>
                                        </p:tgtEl>
                                      </p:cBhvr>
                                    </p:animEffect>
                                  </p:childTnLst>
                                </p:cTn>
                              </p:par>
                              <p:par>
                                <p:cTn id="532" presetID="9" presetClass="entr" presetSubtype="0" fill="hold" nodeType="withEffect">
                                  <p:stCondLst>
                                    <p:cond delay="0"/>
                                  </p:stCondLst>
                                  <p:childTnLst>
                                    <p:set>
                                      <p:cBhvr>
                                        <p:cTn id="533" dur="1" fill="hold">
                                          <p:stCondLst>
                                            <p:cond delay="0"/>
                                          </p:stCondLst>
                                        </p:cTn>
                                        <p:tgtEl>
                                          <p:spTgt spid="101">
                                            <p:txEl>
                                              <p:pRg st="6" end="6"/>
                                            </p:txEl>
                                          </p:spTgt>
                                        </p:tgtEl>
                                        <p:attrNameLst>
                                          <p:attrName>style.visibility</p:attrName>
                                        </p:attrNameLst>
                                      </p:cBhvr>
                                      <p:to>
                                        <p:strVal val="visible"/>
                                      </p:to>
                                    </p:set>
                                    <p:animEffect transition="in" filter="dissolve">
                                      <p:cBhvr>
                                        <p:cTn id="534" dur="500"/>
                                        <p:tgtEl>
                                          <p:spTgt spid="101">
                                            <p:txEl>
                                              <p:pRg st="6" end="6"/>
                                            </p:txEl>
                                          </p:spTgt>
                                        </p:tgtEl>
                                      </p:cBhvr>
                                    </p:animEffect>
                                  </p:childTnLst>
                                </p:cTn>
                              </p:par>
                            </p:childTnLst>
                          </p:cTn>
                        </p:par>
                      </p:childTnLst>
                    </p:cTn>
                  </p:par>
                  <p:par>
                    <p:cTn id="535" fill="hold">
                      <p:stCondLst>
                        <p:cond delay="indefinite"/>
                      </p:stCondLst>
                      <p:childTnLst>
                        <p:par>
                          <p:cTn id="536" fill="hold">
                            <p:stCondLst>
                              <p:cond delay="0"/>
                            </p:stCondLst>
                            <p:childTnLst>
                              <p:par>
                                <p:cTn id="537" presetID="9" presetClass="entr" presetSubtype="0" fill="hold" nodeType="clickEffect">
                                  <p:stCondLst>
                                    <p:cond delay="0"/>
                                  </p:stCondLst>
                                  <p:childTnLst>
                                    <p:set>
                                      <p:cBhvr>
                                        <p:cTn id="538" dur="1" fill="hold">
                                          <p:stCondLst>
                                            <p:cond delay="0"/>
                                          </p:stCondLst>
                                        </p:cTn>
                                        <p:tgtEl>
                                          <p:spTgt spid="109"/>
                                        </p:tgtEl>
                                        <p:attrNameLst>
                                          <p:attrName>style.visibility</p:attrName>
                                        </p:attrNameLst>
                                      </p:cBhvr>
                                      <p:to>
                                        <p:strVal val="visible"/>
                                      </p:to>
                                    </p:set>
                                    <p:animEffect transition="in" filter="dissolve">
                                      <p:cBhvr>
                                        <p:cTn id="539" dur="500"/>
                                        <p:tgtEl>
                                          <p:spTgt spid="109"/>
                                        </p:tgtEl>
                                      </p:cBhvr>
                                    </p:animEffect>
                                  </p:childTnLst>
                                </p:cTn>
                              </p:par>
                              <p:par>
                                <p:cTn id="540" presetID="9" presetClass="entr" presetSubtype="0" fill="hold" nodeType="withEffect">
                                  <p:stCondLst>
                                    <p:cond delay="0"/>
                                  </p:stCondLst>
                                  <p:childTnLst>
                                    <p:set>
                                      <p:cBhvr>
                                        <p:cTn id="541" dur="1" fill="hold">
                                          <p:stCondLst>
                                            <p:cond delay="0"/>
                                          </p:stCondLst>
                                        </p:cTn>
                                        <p:tgtEl>
                                          <p:spTgt spid="110"/>
                                        </p:tgtEl>
                                        <p:attrNameLst>
                                          <p:attrName>style.visibility</p:attrName>
                                        </p:attrNameLst>
                                      </p:cBhvr>
                                      <p:to>
                                        <p:strVal val="visible"/>
                                      </p:to>
                                    </p:set>
                                    <p:animEffect transition="in" filter="dissolve">
                                      <p:cBhvr>
                                        <p:cTn id="542" dur="500"/>
                                        <p:tgtEl>
                                          <p:spTgt spid="110"/>
                                        </p:tgtEl>
                                      </p:cBhvr>
                                    </p:animEffect>
                                  </p:childTnLst>
                                </p:cTn>
                              </p:par>
                            </p:childTnLst>
                          </p:cTn>
                        </p:par>
                      </p:childTnLst>
                    </p:cTn>
                  </p:par>
                  <p:par>
                    <p:cTn id="543" fill="hold">
                      <p:stCondLst>
                        <p:cond delay="indefinite"/>
                      </p:stCondLst>
                      <p:childTnLst>
                        <p:par>
                          <p:cTn id="544" fill="hold">
                            <p:stCondLst>
                              <p:cond delay="0"/>
                            </p:stCondLst>
                            <p:childTnLst>
                              <p:par>
                                <p:cTn id="545" presetID="9" presetClass="entr" presetSubtype="0" fill="hold" nodeType="clickEffect">
                                  <p:stCondLst>
                                    <p:cond delay="0"/>
                                  </p:stCondLst>
                                  <p:childTnLst>
                                    <p:set>
                                      <p:cBhvr>
                                        <p:cTn id="546" dur="1" fill="hold">
                                          <p:stCondLst>
                                            <p:cond delay="0"/>
                                          </p:stCondLst>
                                        </p:cTn>
                                        <p:tgtEl>
                                          <p:spTgt spid="82">
                                            <p:txEl>
                                              <p:pRg st="3" end="3"/>
                                            </p:txEl>
                                          </p:spTgt>
                                        </p:tgtEl>
                                        <p:attrNameLst>
                                          <p:attrName>style.visibility</p:attrName>
                                        </p:attrNameLst>
                                      </p:cBhvr>
                                      <p:to>
                                        <p:strVal val="visible"/>
                                      </p:to>
                                    </p:set>
                                    <p:animEffect transition="in" filter="dissolve">
                                      <p:cBhvr>
                                        <p:cTn id="547" dur="500"/>
                                        <p:tgtEl>
                                          <p:spTgt spid="82">
                                            <p:txEl>
                                              <p:pRg st="3" end="3"/>
                                            </p:txEl>
                                          </p:spTgt>
                                        </p:tgtEl>
                                      </p:cBhvr>
                                    </p:animEffect>
                                  </p:childTnLst>
                                </p:cTn>
                              </p:par>
                              <p:par>
                                <p:cTn id="548" presetID="9" presetClass="entr" presetSubtype="0" fill="hold" nodeType="withEffect">
                                  <p:stCondLst>
                                    <p:cond delay="0"/>
                                  </p:stCondLst>
                                  <p:childTnLst>
                                    <p:set>
                                      <p:cBhvr>
                                        <p:cTn id="549" dur="1" fill="hold">
                                          <p:stCondLst>
                                            <p:cond delay="0"/>
                                          </p:stCondLst>
                                        </p:cTn>
                                        <p:tgtEl>
                                          <p:spTgt spid="104">
                                            <p:txEl>
                                              <p:pRg st="6" end="6"/>
                                            </p:txEl>
                                          </p:spTgt>
                                        </p:tgtEl>
                                        <p:attrNameLst>
                                          <p:attrName>style.visibility</p:attrName>
                                        </p:attrNameLst>
                                      </p:cBhvr>
                                      <p:to>
                                        <p:strVal val="visible"/>
                                      </p:to>
                                    </p:set>
                                    <p:animEffect transition="in" filter="dissolve">
                                      <p:cBhvr>
                                        <p:cTn id="550" dur="500"/>
                                        <p:tgtEl>
                                          <p:spTgt spid="104">
                                            <p:txEl>
                                              <p:pRg st="6" end="6"/>
                                            </p:txEl>
                                          </p:spTgt>
                                        </p:tgtEl>
                                      </p:cBhvr>
                                    </p:animEffect>
                                  </p:childTnLst>
                                </p:cTn>
                              </p:par>
                            </p:childTnLst>
                          </p:cTn>
                        </p:par>
                      </p:childTnLst>
                    </p:cTn>
                  </p:par>
                  <p:par>
                    <p:cTn id="551" fill="hold">
                      <p:stCondLst>
                        <p:cond delay="indefinite"/>
                      </p:stCondLst>
                      <p:childTnLst>
                        <p:par>
                          <p:cTn id="552" fill="hold">
                            <p:stCondLst>
                              <p:cond delay="0"/>
                            </p:stCondLst>
                            <p:childTnLst>
                              <p:par>
                                <p:cTn id="553" presetID="9" presetClass="entr" presetSubtype="0" fill="hold" nodeType="clickEffect">
                                  <p:stCondLst>
                                    <p:cond delay="0"/>
                                  </p:stCondLst>
                                  <p:childTnLst>
                                    <p:set>
                                      <p:cBhvr>
                                        <p:cTn id="554" dur="1" fill="hold">
                                          <p:stCondLst>
                                            <p:cond delay="0"/>
                                          </p:stCondLst>
                                        </p:cTn>
                                        <p:tgtEl>
                                          <p:spTgt spid="87"/>
                                        </p:tgtEl>
                                        <p:attrNameLst>
                                          <p:attrName>style.visibility</p:attrName>
                                        </p:attrNameLst>
                                      </p:cBhvr>
                                      <p:to>
                                        <p:strVal val="visible"/>
                                      </p:to>
                                    </p:set>
                                    <p:animEffect transition="in" filter="dissolve">
                                      <p:cBhvr>
                                        <p:cTn id="555" dur="500"/>
                                        <p:tgtEl>
                                          <p:spTgt spid="87"/>
                                        </p:tgtEl>
                                      </p:cBhvr>
                                    </p:animEffect>
                                  </p:childTnLst>
                                </p:cTn>
                              </p:par>
                            </p:childTnLst>
                          </p:cTn>
                        </p:par>
                      </p:childTnLst>
                    </p:cTn>
                  </p:par>
                  <p:par>
                    <p:cTn id="556" fill="hold">
                      <p:stCondLst>
                        <p:cond delay="indefinite"/>
                      </p:stCondLst>
                      <p:childTnLst>
                        <p:par>
                          <p:cTn id="557" fill="hold">
                            <p:stCondLst>
                              <p:cond delay="0"/>
                            </p:stCondLst>
                            <p:childTnLst>
                              <p:par>
                                <p:cTn id="558" presetID="9" presetClass="entr" presetSubtype="0" fill="hold" nodeType="clickEffect">
                                  <p:stCondLst>
                                    <p:cond delay="0"/>
                                  </p:stCondLst>
                                  <p:childTnLst>
                                    <p:set>
                                      <p:cBhvr>
                                        <p:cTn id="559" dur="1" fill="hold">
                                          <p:stCondLst>
                                            <p:cond delay="0"/>
                                          </p:stCondLst>
                                        </p:cTn>
                                        <p:tgtEl>
                                          <p:spTgt spid="98">
                                            <p:txEl>
                                              <p:pRg st="4" end="4"/>
                                            </p:txEl>
                                          </p:spTgt>
                                        </p:tgtEl>
                                        <p:attrNameLst>
                                          <p:attrName>style.visibility</p:attrName>
                                        </p:attrNameLst>
                                      </p:cBhvr>
                                      <p:to>
                                        <p:strVal val="visible"/>
                                      </p:to>
                                    </p:set>
                                    <p:animEffect transition="in" filter="dissolve">
                                      <p:cBhvr>
                                        <p:cTn id="560" dur="500"/>
                                        <p:tgtEl>
                                          <p:spTgt spid="98">
                                            <p:txEl>
                                              <p:pRg st="4" end="4"/>
                                            </p:txEl>
                                          </p:spTgt>
                                        </p:tgtEl>
                                      </p:cBhvr>
                                    </p:animEffect>
                                  </p:childTnLst>
                                </p:cTn>
                              </p:par>
                            </p:childTnLst>
                          </p:cTn>
                        </p:par>
                      </p:childTnLst>
                    </p:cTn>
                  </p:par>
                  <p:par>
                    <p:cTn id="561" fill="hold">
                      <p:stCondLst>
                        <p:cond delay="indefinite"/>
                      </p:stCondLst>
                      <p:childTnLst>
                        <p:par>
                          <p:cTn id="562" fill="hold">
                            <p:stCondLst>
                              <p:cond delay="0"/>
                            </p:stCondLst>
                            <p:childTnLst>
                              <p:par>
                                <p:cTn id="563" presetID="1" presetClass="emph" presetSubtype="2" fill="hold" nodeType="clickEffect">
                                  <p:stCondLst>
                                    <p:cond delay="0"/>
                                  </p:stCondLst>
                                  <p:childTnLst>
                                    <p:animClr clrSpc="rgb" dir="cw">
                                      <p:cBhvr>
                                        <p:cTn id="564" dur="2000" fill="hold"/>
                                        <p:tgtEl>
                                          <p:spTgt spid="21"/>
                                        </p:tgtEl>
                                        <p:attrNameLst>
                                          <p:attrName>fillcolor</p:attrName>
                                        </p:attrNameLst>
                                      </p:cBhvr>
                                      <p:to>
                                        <a:schemeClr val="accent2"/>
                                      </p:to>
                                    </p:animClr>
                                    <p:set>
                                      <p:cBhvr>
                                        <p:cTn id="565" dur="2000" fill="hold"/>
                                        <p:tgtEl>
                                          <p:spTgt spid="21"/>
                                        </p:tgtEl>
                                        <p:attrNameLst>
                                          <p:attrName>fill.type</p:attrName>
                                        </p:attrNameLst>
                                      </p:cBhvr>
                                      <p:to>
                                        <p:strVal val="solid"/>
                                      </p:to>
                                    </p:set>
                                    <p:set>
                                      <p:cBhvr>
                                        <p:cTn id="566" dur="2000" fill="hold"/>
                                        <p:tgtEl>
                                          <p:spTgt spid="21"/>
                                        </p:tgtEl>
                                        <p:attrNameLst>
                                          <p:attrName>fill.on</p:attrName>
                                        </p:attrNameLst>
                                      </p:cBhvr>
                                      <p:to>
                                        <p:strVal val="true"/>
                                      </p:to>
                                    </p:set>
                                  </p:childTnLst>
                                </p:cTn>
                              </p:par>
                            </p:childTnLst>
                          </p:cTn>
                        </p:par>
                      </p:childTnLst>
                    </p:cTn>
                  </p:par>
                  <p:par>
                    <p:cTn id="567" fill="hold">
                      <p:stCondLst>
                        <p:cond delay="indefinite"/>
                      </p:stCondLst>
                      <p:childTnLst>
                        <p:par>
                          <p:cTn id="568" fill="hold">
                            <p:stCondLst>
                              <p:cond delay="0"/>
                            </p:stCondLst>
                            <p:childTnLst>
                              <p:par>
                                <p:cTn id="569" presetID="9" presetClass="entr" presetSubtype="0" fill="hold" nodeType="clickEffect">
                                  <p:stCondLst>
                                    <p:cond delay="0"/>
                                  </p:stCondLst>
                                  <p:childTnLst>
                                    <p:set>
                                      <p:cBhvr>
                                        <p:cTn id="570" dur="1" fill="hold">
                                          <p:stCondLst>
                                            <p:cond delay="0"/>
                                          </p:stCondLst>
                                        </p:cTn>
                                        <p:tgtEl>
                                          <p:spTgt spid="98">
                                            <p:txEl>
                                              <p:pRg st="5" end="5"/>
                                            </p:txEl>
                                          </p:spTgt>
                                        </p:tgtEl>
                                        <p:attrNameLst>
                                          <p:attrName>style.visibility</p:attrName>
                                        </p:attrNameLst>
                                      </p:cBhvr>
                                      <p:to>
                                        <p:strVal val="visible"/>
                                      </p:to>
                                    </p:set>
                                    <p:animEffect transition="in" filter="dissolve">
                                      <p:cBhvr>
                                        <p:cTn id="571" dur="500"/>
                                        <p:tgtEl>
                                          <p:spTgt spid="98">
                                            <p:txEl>
                                              <p:pRg st="5" end="5"/>
                                            </p:txEl>
                                          </p:spTgt>
                                        </p:tgtEl>
                                      </p:cBhvr>
                                    </p:animEffect>
                                  </p:childTnLst>
                                </p:cTn>
                              </p:par>
                            </p:childTnLst>
                          </p:cTn>
                        </p:par>
                      </p:childTnLst>
                    </p:cTn>
                  </p:par>
                  <p:par>
                    <p:cTn id="572" fill="hold">
                      <p:stCondLst>
                        <p:cond delay="indefinite"/>
                      </p:stCondLst>
                      <p:childTnLst>
                        <p:par>
                          <p:cTn id="573" fill="hold">
                            <p:stCondLst>
                              <p:cond delay="0"/>
                            </p:stCondLst>
                            <p:childTnLst>
                              <p:par>
                                <p:cTn id="574" presetID="7" presetClass="emph" presetSubtype="2" fill="hold" nodeType="clickEffect">
                                  <p:stCondLst>
                                    <p:cond delay="0"/>
                                  </p:stCondLst>
                                  <p:childTnLst>
                                    <p:animClr clrSpc="rgb" dir="cw">
                                      <p:cBhvr>
                                        <p:cTn id="575" dur="2000" fill="hold"/>
                                        <p:tgtEl>
                                          <p:spTgt spid="7"/>
                                        </p:tgtEl>
                                        <p:attrNameLst>
                                          <p:attrName>stroke.color</p:attrName>
                                        </p:attrNameLst>
                                      </p:cBhvr>
                                      <p:to>
                                        <a:schemeClr val="accent2"/>
                                      </p:to>
                                    </p:animClr>
                                    <p:set>
                                      <p:cBhvr>
                                        <p:cTn id="576" dur="2000" fill="hold"/>
                                        <p:tgtEl>
                                          <p:spTgt spid="7"/>
                                        </p:tgtEl>
                                        <p:attrNameLst>
                                          <p:attrName>stroke.on</p:attrName>
                                        </p:attrNameLst>
                                      </p:cBhvr>
                                      <p:to>
                                        <p:strVal val="true"/>
                                      </p:to>
                                    </p:set>
                                  </p:childTnLst>
                                </p:cTn>
                              </p:par>
                            </p:childTnLst>
                          </p:cTn>
                        </p:par>
                      </p:childTnLst>
                    </p:cTn>
                  </p:par>
                  <p:par>
                    <p:cTn id="577" fill="hold">
                      <p:stCondLst>
                        <p:cond delay="indefinite"/>
                      </p:stCondLst>
                      <p:childTnLst>
                        <p:par>
                          <p:cTn id="578" fill="hold">
                            <p:stCondLst>
                              <p:cond delay="0"/>
                            </p:stCondLst>
                            <p:childTnLst>
                              <p:par>
                                <p:cTn id="579" presetID="9" presetClass="entr" presetSubtype="0" fill="hold" nodeType="clickEffect">
                                  <p:stCondLst>
                                    <p:cond delay="0"/>
                                  </p:stCondLst>
                                  <p:childTnLst>
                                    <p:set>
                                      <p:cBhvr>
                                        <p:cTn id="580" dur="1" fill="hold">
                                          <p:stCondLst>
                                            <p:cond delay="0"/>
                                          </p:stCondLst>
                                        </p:cTn>
                                        <p:tgtEl>
                                          <p:spTgt spid="98">
                                            <p:txEl>
                                              <p:pRg st="6" end="6"/>
                                            </p:txEl>
                                          </p:spTgt>
                                        </p:tgtEl>
                                        <p:attrNameLst>
                                          <p:attrName>style.visibility</p:attrName>
                                        </p:attrNameLst>
                                      </p:cBhvr>
                                      <p:to>
                                        <p:strVal val="visible"/>
                                      </p:to>
                                    </p:set>
                                    <p:animEffect transition="in" filter="dissolve">
                                      <p:cBhvr>
                                        <p:cTn id="581" dur="500"/>
                                        <p:tgtEl>
                                          <p:spTgt spid="98">
                                            <p:txEl>
                                              <p:pRg st="6" end="6"/>
                                            </p:txEl>
                                          </p:spTgt>
                                        </p:tgtEl>
                                      </p:cBhvr>
                                    </p:animEffect>
                                  </p:childTnLst>
                                </p:cTn>
                              </p:par>
                            </p:childTnLst>
                          </p:cTn>
                        </p:par>
                      </p:childTnLst>
                    </p:cTn>
                  </p:par>
                  <p:par>
                    <p:cTn id="582" fill="hold">
                      <p:stCondLst>
                        <p:cond delay="indefinite"/>
                      </p:stCondLst>
                      <p:childTnLst>
                        <p:par>
                          <p:cTn id="583" fill="hold">
                            <p:stCondLst>
                              <p:cond delay="0"/>
                            </p:stCondLst>
                            <p:childTnLst>
                              <p:par>
                                <p:cTn id="584" presetID="9" presetClass="entr" presetSubtype="0" fill="hold" nodeType="clickEffect">
                                  <p:stCondLst>
                                    <p:cond delay="0"/>
                                  </p:stCondLst>
                                  <p:childTnLst>
                                    <p:set>
                                      <p:cBhvr>
                                        <p:cTn id="585" dur="1" fill="hold">
                                          <p:stCondLst>
                                            <p:cond delay="0"/>
                                          </p:stCondLst>
                                        </p:cTn>
                                        <p:tgtEl>
                                          <p:spTgt spid="90"/>
                                        </p:tgtEl>
                                        <p:attrNameLst>
                                          <p:attrName>style.visibility</p:attrName>
                                        </p:attrNameLst>
                                      </p:cBhvr>
                                      <p:to>
                                        <p:strVal val="visible"/>
                                      </p:to>
                                    </p:set>
                                    <p:animEffect transition="in" filter="dissolve">
                                      <p:cBhvr>
                                        <p:cTn id="586" dur="500"/>
                                        <p:tgtEl>
                                          <p:spTgt spid="90"/>
                                        </p:tgtEl>
                                      </p:cBhvr>
                                    </p:animEffect>
                                  </p:childTnLst>
                                </p:cTn>
                              </p:par>
                            </p:childTnLst>
                          </p:cTn>
                        </p:par>
                      </p:childTnLst>
                    </p:cTn>
                  </p:par>
                  <p:par>
                    <p:cTn id="587" fill="hold">
                      <p:stCondLst>
                        <p:cond delay="indefinite"/>
                      </p:stCondLst>
                      <p:childTnLst>
                        <p:par>
                          <p:cTn id="588" fill="hold">
                            <p:stCondLst>
                              <p:cond delay="0"/>
                            </p:stCondLst>
                            <p:childTnLst>
                              <p:par>
                                <p:cTn id="589" presetID="1" presetClass="emph" presetSubtype="2" fill="hold" nodeType="clickEffect">
                                  <p:stCondLst>
                                    <p:cond delay="0"/>
                                  </p:stCondLst>
                                  <p:childTnLst>
                                    <p:animClr clrSpc="rgb" dir="cw">
                                      <p:cBhvr>
                                        <p:cTn id="590" dur="2000" fill="hold"/>
                                        <p:tgtEl>
                                          <p:spTgt spid="24"/>
                                        </p:tgtEl>
                                        <p:attrNameLst>
                                          <p:attrName>fillcolor</p:attrName>
                                        </p:attrNameLst>
                                      </p:cBhvr>
                                      <p:to>
                                        <a:schemeClr val="accent2"/>
                                      </p:to>
                                    </p:animClr>
                                    <p:set>
                                      <p:cBhvr>
                                        <p:cTn id="591" dur="2000" fill="hold"/>
                                        <p:tgtEl>
                                          <p:spTgt spid="24"/>
                                        </p:tgtEl>
                                        <p:attrNameLst>
                                          <p:attrName>fill.type</p:attrName>
                                        </p:attrNameLst>
                                      </p:cBhvr>
                                      <p:to>
                                        <p:strVal val="solid"/>
                                      </p:to>
                                    </p:set>
                                    <p:set>
                                      <p:cBhvr>
                                        <p:cTn id="592" dur="2000" fill="hold"/>
                                        <p:tgtEl>
                                          <p:spTgt spid="24"/>
                                        </p:tgtEl>
                                        <p:attrNameLst>
                                          <p:attrName>fill.on</p:attrName>
                                        </p:attrNameLst>
                                      </p:cBhvr>
                                      <p:to>
                                        <p:strVal val="true"/>
                                      </p:to>
                                    </p:set>
                                  </p:childTnLst>
                                </p:cTn>
                              </p:par>
                            </p:childTnLst>
                          </p:cTn>
                        </p:par>
                      </p:childTnLst>
                    </p:cTn>
                  </p:par>
                  <p:par>
                    <p:cTn id="593" fill="hold">
                      <p:stCondLst>
                        <p:cond delay="indefinite"/>
                      </p:stCondLst>
                      <p:childTnLst>
                        <p:par>
                          <p:cTn id="594" fill="hold">
                            <p:stCondLst>
                              <p:cond delay="0"/>
                            </p:stCondLst>
                            <p:childTnLst>
                              <p:par>
                                <p:cTn id="595" presetID="9" presetClass="entr" presetSubtype="0" fill="hold" nodeType="clickEffect">
                                  <p:stCondLst>
                                    <p:cond delay="0"/>
                                  </p:stCondLst>
                                  <p:childTnLst>
                                    <p:set>
                                      <p:cBhvr>
                                        <p:cTn id="596" dur="1" fill="hold">
                                          <p:stCondLst>
                                            <p:cond delay="0"/>
                                          </p:stCondLst>
                                        </p:cTn>
                                        <p:tgtEl>
                                          <p:spTgt spid="98">
                                            <p:txEl>
                                              <p:pRg st="7" end="7"/>
                                            </p:txEl>
                                          </p:spTgt>
                                        </p:tgtEl>
                                        <p:attrNameLst>
                                          <p:attrName>style.visibility</p:attrName>
                                        </p:attrNameLst>
                                      </p:cBhvr>
                                      <p:to>
                                        <p:strVal val="visible"/>
                                      </p:to>
                                    </p:set>
                                    <p:animEffect transition="in" filter="dissolve">
                                      <p:cBhvr>
                                        <p:cTn id="597" dur="500"/>
                                        <p:tgtEl>
                                          <p:spTgt spid="98">
                                            <p:txEl>
                                              <p:pRg st="7" end="7"/>
                                            </p:txEl>
                                          </p:spTgt>
                                        </p:tgtEl>
                                      </p:cBhvr>
                                    </p:animEffect>
                                  </p:childTnLst>
                                </p:cTn>
                              </p:par>
                            </p:childTnLst>
                          </p:cTn>
                        </p:par>
                      </p:childTnLst>
                    </p:cTn>
                  </p:par>
                  <p:par>
                    <p:cTn id="598" fill="hold">
                      <p:stCondLst>
                        <p:cond delay="indefinite"/>
                      </p:stCondLst>
                      <p:childTnLst>
                        <p:par>
                          <p:cTn id="599" fill="hold">
                            <p:stCondLst>
                              <p:cond delay="0"/>
                            </p:stCondLst>
                            <p:childTnLst>
                              <p:par>
                                <p:cTn id="600" presetID="7" presetClass="emph" presetSubtype="2" fill="hold" nodeType="clickEffect">
                                  <p:stCondLst>
                                    <p:cond delay="0"/>
                                  </p:stCondLst>
                                  <p:childTnLst>
                                    <p:animClr clrSpc="rgb" dir="cw">
                                      <p:cBhvr>
                                        <p:cTn id="601" dur="2000" fill="hold"/>
                                        <p:tgtEl>
                                          <p:spTgt spid="19"/>
                                        </p:tgtEl>
                                        <p:attrNameLst>
                                          <p:attrName>stroke.color</p:attrName>
                                        </p:attrNameLst>
                                      </p:cBhvr>
                                      <p:to>
                                        <a:schemeClr val="tx1"/>
                                      </p:to>
                                    </p:animClr>
                                    <p:set>
                                      <p:cBhvr>
                                        <p:cTn id="602" dur="2000" fill="hold"/>
                                        <p:tgtEl>
                                          <p:spTgt spid="19"/>
                                        </p:tgtEl>
                                        <p:attrNameLst>
                                          <p:attrName>stroke.on</p:attrName>
                                        </p:attrNameLst>
                                      </p:cBhvr>
                                      <p:to>
                                        <p:strVal val="true"/>
                                      </p:to>
                                    </p:set>
                                  </p:childTnLst>
                                </p:cTn>
                              </p:par>
                              <p:par>
                                <p:cTn id="603" presetID="7" presetClass="emph" presetSubtype="2" fill="hold" nodeType="withEffect">
                                  <p:stCondLst>
                                    <p:cond delay="0"/>
                                  </p:stCondLst>
                                  <p:childTnLst>
                                    <p:animClr clrSpc="rgb" dir="cw">
                                      <p:cBhvr>
                                        <p:cTn id="604" dur="2000" fill="hold"/>
                                        <p:tgtEl>
                                          <p:spTgt spid="17"/>
                                        </p:tgtEl>
                                        <p:attrNameLst>
                                          <p:attrName>stroke.color</p:attrName>
                                        </p:attrNameLst>
                                      </p:cBhvr>
                                      <p:to>
                                        <a:schemeClr val="tx1"/>
                                      </p:to>
                                    </p:animClr>
                                    <p:set>
                                      <p:cBhvr>
                                        <p:cTn id="605" dur="2000" fill="hold"/>
                                        <p:tgtEl>
                                          <p:spTgt spid="17"/>
                                        </p:tgtEl>
                                        <p:attrNameLst>
                                          <p:attrName>stroke.on</p:attrName>
                                        </p:attrNameLst>
                                      </p:cBhvr>
                                      <p:to>
                                        <p:strVal val="true"/>
                                      </p:to>
                                    </p:set>
                                  </p:childTnLst>
                                </p:cTn>
                              </p:par>
                              <p:par>
                                <p:cTn id="606" presetID="7" presetClass="emph" presetSubtype="2" fill="hold" nodeType="withEffect">
                                  <p:stCondLst>
                                    <p:cond delay="0"/>
                                  </p:stCondLst>
                                  <p:childTnLst>
                                    <p:animClr clrSpc="rgb" dir="cw">
                                      <p:cBhvr>
                                        <p:cTn id="607" dur="2000" fill="hold"/>
                                        <p:tgtEl>
                                          <p:spTgt spid="10"/>
                                        </p:tgtEl>
                                        <p:attrNameLst>
                                          <p:attrName>stroke.color</p:attrName>
                                        </p:attrNameLst>
                                      </p:cBhvr>
                                      <p:to>
                                        <a:schemeClr val="tx1"/>
                                      </p:to>
                                    </p:animClr>
                                    <p:set>
                                      <p:cBhvr>
                                        <p:cTn id="608" dur="2000" fill="hold"/>
                                        <p:tgtEl>
                                          <p:spTgt spid="10"/>
                                        </p:tgtEl>
                                        <p:attrNameLst>
                                          <p:attrName>stroke.on</p:attrName>
                                        </p:attrNameLst>
                                      </p:cBhvr>
                                      <p:to>
                                        <p:strVal val="true"/>
                                      </p:to>
                                    </p:set>
                                  </p:childTnLst>
                                </p:cTn>
                              </p:par>
                              <p:par>
                                <p:cTn id="609" presetID="7" presetClass="emph" presetSubtype="2" fill="hold" nodeType="withEffect">
                                  <p:stCondLst>
                                    <p:cond delay="0"/>
                                  </p:stCondLst>
                                  <p:childTnLst>
                                    <p:animClr clrSpc="rgb" dir="cw">
                                      <p:cBhvr>
                                        <p:cTn id="610" dur="2000" fill="hold"/>
                                        <p:tgtEl>
                                          <p:spTgt spid="16"/>
                                        </p:tgtEl>
                                        <p:attrNameLst>
                                          <p:attrName>stroke.color</p:attrName>
                                        </p:attrNameLst>
                                      </p:cBhvr>
                                      <p:to>
                                        <a:schemeClr val="tx1"/>
                                      </p:to>
                                    </p:animClr>
                                    <p:set>
                                      <p:cBhvr>
                                        <p:cTn id="611" dur="2000" fill="hold"/>
                                        <p:tgtEl>
                                          <p:spTgt spid="16"/>
                                        </p:tgtEl>
                                        <p:attrNameLst>
                                          <p:attrName>stroke.on</p:attrName>
                                        </p:attrNameLst>
                                      </p:cBhvr>
                                      <p:to>
                                        <p:strVal val="true"/>
                                      </p:to>
                                    </p:set>
                                  </p:childTnLst>
                                </p:cTn>
                              </p:par>
                              <p:par>
                                <p:cTn id="612" presetID="7" presetClass="emph" presetSubtype="2" fill="hold" nodeType="withEffect">
                                  <p:stCondLst>
                                    <p:cond delay="0"/>
                                  </p:stCondLst>
                                  <p:childTnLst>
                                    <p:animClr clrSpc="rgb" dir="cw">
                                      <p:cBhvr>
                                        <p:cTn id="613" dur="2000" fill="hold"/>
                                        <p:tgtEl>
                                          <p:spTgt spid="8"/>
                                        </p:tgtEl>
                                        <p:attrNameLst>
                                          <p:attrName>stroke.color</p:attrName>
                                        </p:attrNameLst>
                                      </p:cBhvr>
                                      <p:to>
                                        <a:schemeClr val="tx1"/>
                                      </p:to>
                                    </p:animClr>
                                    <p:set>
                                      <p:cBhvr>
                                        <p:cTn id="614" dur="2000" fill="hold"/>
                                        <p:tgtEl>
                                          <p:spTgt spid="8"/>
                                        </p:tgtEl>
                                        <p:attrNameLst>
                                          <p:attrName>stroke.on</p:attrName>
                                        </p:attrNameLst>
                                      </p:cBhvr>
                                      <p:to>
                                        <p:strVal val="true"/>
                                      </p:to>
                                    </p:set>
                                  </p:childTnLst>
                                </p:cTn>
                              </p:par>
                              <p:par>
                                <p:cTn id="615" presetID="7" presetClass="emph" presetSubtype="2" fill="hold" nodeType="withEffect">
                                  <p:stCondLst>
                                    <p:cond delay="0"/>
                                  </p:stCondLst>
                                  <p:childTnLst>
                                    <p:animClr clrSpc="rgb" dir="cw">
                                      <p:cBhvr>
                                        <p:cTn id="616" dur="2000" fill="hold"/>
                                        <p:tgtEl>
                                          <p:spTgt spid="27"/>
                                        </p:tgtEl>
                                        <p:attrNameLst>
                                          <p:attrName>stroke.color</p:attrName>
                                        </p:attrNameLst>
                                      </p:cBhvr>
                                      <p:to>
                                        <a:schemeClr val="tx1"/>
                                      </p:to>
                                    </p:animClr>
                                    <p:set>
                                      <p:cBhvr>
                                        <p:cTn id="617" dur="2000" fill="hold"/>
                                        <p:tgtEl>
                                          <p:spTgt spid="27"/>
                                        </p:tgtEl>
                                        <p:attrNameLst>
                                          <p:attrName>stroke.on</p:attrName>
                                        </p:attrNameLst>
                                      </p:cBhvr>
                                      <p:to>
                                        <p:strVal val="true"/>
                                      </p:to>
                                    </p:set>
                                  </p:childTnLst>
                                </p:cTn>
                              </p:par>
                              <p:par>
                                <p:cTn id="618" presetID="7" presetClass="emph" presetSubtype="2" fill="hold" nodeType="withEffect">
                                  <p:stCondLst>
                                    <p:cond delay="0"/>
                                  </p:stCondLst>
                                  <p:childTnLst>
                                    <p:animClr clrSpc="rgb" dir="cw">
                                      <p:cBhvr>
                                        <p:cTn id="619" dur="2000" fill="hold"/>
                                        <p:tgtEl>
                                          <p:spTgt spid="28"/>
                                        </p:tgtEl>
                                        <p:attrNameLst>
                                          <p:attrName>stroke.color</p:attrName>
                                        </p:attrNameLst>
                                      </p:cBhvr>
                                      <p:to>
                                        <a:schemeClr val="tx1"/>
                                      </p:to>
                                    </p:animClr>
                                    <p:set>
                                      <p:cBhvr>
                                        <p:cTn id="620" dur="2000" fill="hold"/>
                                        <p:tgtEl>
                                          <p:spTgt spid="28"/>
                                        </p:tgtEl>
                                        <p:attrNameLst>
                                          <p:attrName>stroke.on</p:attrName>
                                        </p:attrNameLst>
                                      </p:cBhvr>
                                      <p:to>
                                        <p:strVal val="true"/>
                                      </p:to>
                                    </p:set>
                                  </p:childTnLst>
                                </p:cTn>
                              </p:par>
                              <p:par>
                                <p:cTn id="621" presetID="7" presetClass="emph" presetSubtype="2" fill="hold" nodeType="withEffect">
                                  <p:stCondLst>
                                    <p:cond delay="0"/>
                                  </p:stCondLst>
                                  <p:childTnLst>
                                    <p:animClr clrSpc="rgb" dir="cw">
                                      <p:cBhvr>
                                        <p:cTn id="622" dur="2000" fill="hold"/>
                                        <p:tgtEl>
                                          <p:spTgt spid="9"/>
                                        </p:tgtEl>
                                        <p:attrNameLst>
                                          <p:attrName>stroke.color</p:attrName>
                                        </p:attrNameLst>
                                      </p:cBhvr>
                                      <p:to>
                                        <a:srgbClr val="9C9C9C"/>
                                      </p:to>
                                    </p:animClr>
                                    <p:set>
                                      <p:cBhvr>
                                        <p:cTn id="623" dur="2000" fill="hold"/>
                                        <p:tgtEl>
                                          <p:spTgt spid="9"/>
                                        </p:tgtEl>
                                        <p:attrNameLst>
                                          <p:attrName>stroke.on</p:attrName>
                                        </p:attrNameLst>
                                      </p:cBhvr>
                                      <p:to>
                                        <p:strVal val="true"/>
                                      </p:to>
                                    </p:set>
                                  </p:childTnLst>
                                </p:cTn>
                              </p:par>
                              <p:par>
                                <p:cTn id="624" presetID="7" presetClass="emph" presetSubtype="2" fill="hold" nodeType="withEffect">
                                  <p:stCondLst>
                                    <p:cond delay="0"/>
                                  </p:stCondLst>
                                  <p:childTnLst>
                                    <p:animClr clrSpc="rgb" dir="cw">
                                      <p:cBhvr>
                                        <p:cTn id="625" dur="2000" fill="hold"/>
                                        <p:tgtEl>
                                          <p:spTgt spid="6"/>
                                        </p:tgtEl>
                                        <p:attrNameLst>
                                          <p:attrName>stroke.color</p:attrName>
                                        </p:attrNameLst>
                                      </p:cBhvr>
                                      <p:to>
                                        <a:srgbClr val="9C9C9C"/>
                                      </p:to>
                                    </p:animClr>
                                    <p:set>
                                      <p:cBhvr>
                                        <p:cTn id="626" dur="2000" fill="hold"/>
                                        <p:tgtEl>
                                          <p:spTgt spid="6"/>
                                        </p:tgtEl>
                                        <p:attrNameLst>
                                          <p:attrName>stroke.on</p:attrName>
                                        </p:attrNameLst>
                                      </p:cBhvr>
                                      <p:to>
                                        <p:strVal val="true"/>
                                      </p:to>
                                    </p:set>
                                  </p:childTnLst>
                                </p:cTn>
                              </p:par>
                              <p:par>
                                <p:cTn id="627" presetID="7" presetClass="emph" presetSubtype="2" fill="hold" nodeType="withEffect">
                                  <p:stCondLst>
                                    <p:cond delay="0"/>
                                  </p:stCondLst>
                                  <p:childTnLst>
                                    <p:animClr clrSpc="rgb" dir="cw">
                                      <p:cBhvr>
                                        <p:cTn id="628" dur="2000" fill="hold"/>
                                        <p:tgtEl>
                                          <p:spTgt spid="11"/>
                                        </p:tgtEl>
                                        <p:attrNameLst>
                                          <p:attrName>stroke.color</p:attrName>
                                        </p:attrNameLst>
                                      </p:cBhvr>
                                      <p:to>
                                        <a:srgbClr val="9C9C9C"/>
                                      </p:to>
                                    </p:animClr>
                                    <p:set>
                                      <p:cBhvr>
                                        <p:cTn id="629" dur="2000" fill="hold"/>
                                        <p:tgtEl>
                                          <p:spTgt spid="11"/>
                                        </p:tgtEl>
                                        <p:attrNameLst>
                                          <p:attrName>stroke.on</p:attrName>
                                        </p:attrNameLst>
                                      </p:cBhvr>
                                      <p:to>
                                        <p:strVal val="true"/>
                                      </p:to>
                                    </p:set>
                                  </p:childTnLst>
                                </p:cTn>
                              </p:par>
                              <p:par>
                                <p:cTn id="630" presetID="7" presetClass="emph" presetSubtype="2" fill="hold" nodeType="withEffect">
                                  <p:stCondLst>
                                    <p:cond delay="0"/>
                                  </p:stCondLst>
                                  <p:childTnLst>
                                    <p:animClr clrSpc="rgb" dir="cw">
                                      <p:cBhvr>
                                        <p:cTn id="631" dur="2000" fill="hold"/>
                                        <p:tgtEl>
                                          <p:spTgt spid="18"/>
                                        </p:tgtEl>
                                        <p:attrNameLst>
                                          <p:attrName>stroke.color</p:attrName>
                                        </p:attrNameLst>
                                      </p:cBhvr>
                                      <p:to>
                                        <a:srgbClr val="9C9C9C"/>
                                      </p:to>
                                    </p:animClr>
                                    <p:set>
                                      <p:cBhvr>
                                        <p:cTn id="632" dur="2000" fill="hold"/>
                                        <p:tgtEl>
                                          <p:spTgt spid="18"/>
                                        </p:tgtEl>
                                        <p:attrNameLst>
                                          <p:attrName>stroke.on</p:attrName>
                                        </p:attrNameLst>
                                      </p:cBhvr>
                                      <p:to>
                                        <p:strVal val="true"/>
                                      </p:to>
                                    </p:set>
                                  </p:childTnLst>
                                </p:cTn>
                              </p:par>
                              <p:par>
                                <p:cTn id="633" presetID="7" presetClass="emph" presetSubtype="2" fill="hold" nodeType="withEffect">
                                  <p:stCondLst>
                                    <p:cond delay="0"/>
                                  </p:stCondLst>
                                  <p:childTnLst>
                                    <p:animClr clrSpc="rgb" dir="cw">
                                      <p:cBhvr>
                                        <p:cTn id="634" dur="2000" fill="hold"/>
                                        <p:tgtEl>
                                          <p:spTgt spid="12"/>
                                        </p:tgtEl>
                                        <p:attrNameLst>
                                          <p:attrName>stroke.color</p:attrName>
                                        </p:attrNameLst>
                                      </p:cBhvr>
                                      <p:to>
                                        <a:srgbClr val="9C9C9C"/>
                                      </p:to>
                                    </p:animClr>
                                    <p:set>
                                      <p:cBhvr>
                                        <p:cTn id="635" dur="2000" fill="hold"/>
                                        <p:tgtEl>
                                          <p:spTgt spid="12"/>
                                        </p:tgtEl>
                                        <p:attrNameLst>
                                          <p:attrName>stroke.on</p:attrName>
                                        </p:attrNameLst>
                                      </p:cBhvr>
                                      <p:to>
                                        <p:strVal val="true"/>
                                      </p:to>
                                    </p:set>
                                  </p:childTnLst>
                                </p:cTn>
                              </p:par>
                              <p:par>
                                <p:cTn id="636" presetID="7" presetClass="emph" presetSubtype="2" fill="hold" nodeType="withEffect">
                                  <p:stCondLst>
                                    <p:cond delay="0"/>
                                  </p:stCondLst>
                                  <p:childTnLst>
                                    <p:animClr clrSpc="rgb" dir="cw">
                                      <p:cBhvr>
                                        <p:cTn id="637" dur="2000" fill="hold"/>
                                        <p:tgtEl>
                                          <p:spTgt spid="13"/>
                                        </p:tgtEl>
                                        <p:attrNameLst>
                                          <p:attrName>stroke.color</p:attrName>
                                        </p:attrNameLst>
                                      </p:cBhvr>
                                      <p:to>
                                        <a:srgbClr val="9C9C9C"/>
                                      </p:to>
                                    </p:animClr>
                                    <p:set>
                                      <p:cBhvr>
                                        <p:cTn id="638" dur="2000" fill="hold"/>
                                        <p:tgtEl>
                                          <p:spTgt spid="13"/>
                                        </p:tgtEl>
                                        <p:attrNameLst>
                                          <p:attrName>stroke.on</p:attrName>
                                        </p:attrNameLst>
                                      </p:cBhvr>
                                      <p:to>
                                        <p:strVal val="true"/>
                                      </p:to>
                                    </p:set>
                                  </p:childTnLst>
                                </p:cTn>
                              </p:par>
                              <p:par>
                                <p:cTn id="639" presetID="7" presetClass="emph" presetSubtype="2" fill="hold" nodeType="withEffect">
                                  <p:stCondLst>
                                    <p:cond delay="0"/>
                                  </p:stCondLst>
                                  <p:childTnLst>
                                    <p:animClr clrSpc="rgb" dir="cw">
                                      <p:cBhvr>
                                        <p:cTn id="640" dur="2000" fill="hold"/>
                                        <p:tgtEl>
                                          <p:spTgt spid="15"/>
                                        </p:tgtEl>
                                        <p:attrNameLst>
                                          <p:attrName>stroke.color</p:attrName>
                                        </p:attrNameLst>
                                      </p:cBhvr>
                                      <p:to>
                                        <a:srgbClr val="9C9C9C"/>
                                      </p:to>
                                    </p:animClr>
                                    <p:set>
                                      <p:cBhvr>
                                        <p:cTn id="641" dur="2000" fill="hold"/>
                                        <p:tgtEl>
                                          <p:spTgt spid="15"/>
                                        </p:tgtEl>
                                        <p:attrNameLst>
                                          <p:attrName>stroke.on</p:attrName>
                                        </p:attrNameLst>
                                      </p:cBhvr>
                                      <p:to>
                                        <p:strVal val="true"/>
                                      </p:to>
                                    </p:set>
                                  </p:childTnLst>
                                </p:cTn>
                              </p:par>
                              <p:par>
                                <p:cTn id="642" presetID="7" presetClass="emph" presetSubtype="2" fill="hold" nodeType="withEffect">
                                  <p:stCondLst>
                                    <p:cond delay="0"/>
                                  </p:stCondLst>
                                  <p:childTnLst>
                                    <p:animClr clrSpc="rgb" dir="cw">
                                      <p:cBhvr>
                                        <p:cTn id="643" dur="2000" fill="hold"/>
                                        <p:tgtEl>
                                          <p:spTgt spid="14"/>
                                        </p:tgtEl>
                                        <p:attrNameLst>
                                          <p:attrName>stroke.color</p:attrName>
                                        </p:attrNameLst>
                                      </p:cBhvr>
                                      <p:to>
                                        <a:srgbClr val="9C9C9C"/>
                                      </p:to>
                                    </p:animClr>
                                    <p:set>
                                      <p:cBhvr>
                                        <p:cTn id="644" dur="2000" fill="hold"/>
                                        <p:tgtEl>
                                          <p:spTgt spid="14"/>
                                        </p:tgtEl>
                                        <p:attrNameLst>
                                          <p:attrName>stroke.on</p:attrName>
                                        </p:attrNameLst>
                                      </p:cBhvr>
                                      <p:to>
                                        <p:strVal val="true"/>
                                      </p:to>
                                    </p:set>
                                  </p:childTnLst>
                                </p:cTn>
                              </p:par>
                              <p:par>
                                <p:cTn id="645" presetID="7" presetClass="emph" presetSubtype="2" fill="hold" nodeType="withEffect">
                                  <p:stCondLst>
                                    <p:cond delay="0"/>
                                  </p:stCondLst>
                                  <p:childTnLst>
                                    <p:animClr clrSpc="rgb" dir="cw">
                                      <p:cBhvr>
                                        <p:cTn id="646" dur="2000" fill="hold"/>
                                        <p:tgtEl>
                                          <p:spTgt spid="7"/>
                                        </p:tgtEl>
                                        <p:attrNameLst>
                                          <p:attrName>stroke.color</p:attrName>
                                        </p:attrNameLst>
                                      </p:cBhvr>
                                      <p:to>
                                        <a:srgbClr val="9C9C9C"/>
                                      </p:to>
                                    </p:animClr>
                                    <p:set>
                                      <p:cBhvr>
                                        <p:cTn id="647" dur="2000" fill="hold"/>
                                        <p:tgtEl>
                                          <p:spTgt spid="7"/>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0" grpId="0" animBg="1"/>
      <p:bldP spid="21" grpId="0" animBg="1"/>
      <p:bldP spid="22" grpId="0" animBg="1"/>
      <p:bldP spid="23" grpId="0" animBg="1"/>
      <p:bldP spid="24" grpId="0" animBg="1"/>
      <p:bldP spid="25" grpId="0" animBg="1"/>
      <p:bldP spid="26"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50" grpId="0"/>
      <p:bldP spid="52" grpId="0"/>
      <p:bldP spid="55" grpId="0"/>
      <p:bldP spid="56" grpId="0"/>
      <p:bldP spid="57" grpId="0"/>
      <p:bldP spid="5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07C9E-63C2-B261-E235-239149899D03}"/>
              </a:ext>
            </a:extLst>
          </p:cNvPr>
          <p:cNvSpPr>
            <a:spLocks noGrp="1"/>
          </p:cNvSpPr>
          <p:nvPr>
            <p:ph type="title"/>
          </p:nvPr>
        </p:nvSpPr>
        <p:spPr/>
        <p:txBody>
          <a:bodyPr/>
          <a:lstStyle/>
          <a:p>
            <a:r>
              <a:rPr lang="en-US" spc="-5" dirty="0">
                <a:latin typeface="Arial"/>
                <a:cs typeface="Arial"/>
              </a:rPr>
              <a:t>Dijkstra’s</a:t>
            </a:r>
            <a:r>
              <a:rPr lang="en-US" spc="95" dirty="0">
                <a:latin typeface="Arial"/>
                <a:cs typeface="Arial"/>
              </a:rPr>
              <a:t> </a:t>
            </a:r>
            <a:r>
              <a:rPr lang="en-US" spc="60" dirty="0">
                <a:latin typeface="Arial"/>
                <a:cs typeface="Arial"/>
              </a:rPr>
              <a:t>Algorithm 3</a:t>
            </a:r>
            <a:r>
              <a:rPr lang="en-US" spc="60" baseline="30000" dirty="0">
                <a:latin typeface="Arial"/>
                <a:cs typeface="Arial"/>
              </a:rPr>
              <a:t>rd</a:t>
            </a:r>
            <a:r>
              <a:rPr lang="en-US" spc="60" dirty="0">
                <a:latin typeface="Arial"/>
                <a:cs typeface="Arial"/>
              </a:rPr>
              <a:t> Example</a:t>
            </a:r>
            <a:endParaRPr lang="en-SE" dirty="0"/>
          </a:p>
        </p:txBody>
      </p:sp>
      <p:sp>
        <p:nvSpPr>
          <p:cNvPr id="3" name="Content Placeholder 2">
            <a:extLst>
              <a:ext uri="{FF2B5EF4-FFF2-40B4-BE49-F238E27FC236}">
                <a16:creationId xmlns:a16="http://schemas.microsoft.com/office/drawing/2014/main" id="{DC0CF06C-977B-4638-69D7-B8D16E383E78}"/>
              </a:ext>
            </a:extLst>
          </p:cNvPr>
          <p:cNvSpPr>
            <a:spLocks noGrp="1"/>
          </p:cNvSpPr>
          <p:nvPr>
            <p:ph idx="1"/>
          </p:nvPr>
        </p:nvSpPr>
        <p:spPr/>
        <p:txBody>
          <a:bodyPr/>
          <a:lstStyle/>
          <a:p>
            <a:endParaRPr lang="en-SE"/>
          </a:p>
        </p:txBody>
      </p:sp>
      <p:pic>
        <p:nvPicPr>
          <p:cNvPr id="4" name="Picture 3">
            <a:extLst>
              <a:ext uri="{FF2B5EF4-FFF2-40B4-BE49-F238E27FC236}">
                <a16:creationId xmlns:a16="http://schemas.microsoft.com/office/drawing/2014/main" id="{B6BF9BB9-0D2E-77C2-2669-9C204E29F4D6}"/>
              </a:ext>
            </a:extLst>
          </p:cNvPr>
          <p:cNvPicPr>
            <a:picLocks noChangeAspect="1"/>
          </p:cNvPicPr>
          <p:nvPr/>
        </p:nvPicPr>
        <p:blipFill>
          <a:blip r:embed="rId2"/>
          <a:stretch>
            <a:fillRect/>
          </a:stretch>
        </p:blipFill>
        <p:spPr>
          <a:xfrm>
            <a:off x="457199" y="1556899"/>
            <a:ext cx="8229601" cy="5026463"/>
          </a:xfrm>
          <a:prstGeom prst="rect">
            <a:avLst/>
          </a:prstGeom>
        </p:spPr>
      </p:pic>
    </p:spTree>
    <p:extLst>
      <p:ext uri="{BB962C8B-B14F-4D97-AF65-F5344CB8AC3E}">
        <p14:creationId xmlns:p14="http://schemas.microsoft.com/office/powerpoint/2010/main" val="30042655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C4BCC-733D-374B-C75D-0E46387F5923}"/>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9863A580-B203-3BCC-D4DC-8BE01CFCA149}"/>
              </a:ext>
            </a:extLst>
          </p:cNvPr>
          <p:cNvSpPr>
            <a:spLocks noGrp="1"/>
          </p:cNvSpPr>
          <p:nvPr>
            <p:ph idx="1"/>
          </p:nvPr>
        </p:nvSpPr>
        <p:spPr>
          <a:xfrm>
            <a:off x="0" y="158977"/>
            <a:ext cx="2461195" cy="6615131"/>
          </a:xfrm>
        </p:spPr>
        <p:txBody>
          <a:bodyPr>
            <a:normAutofit fontScale="92500" lnSpcReduction="10000"/>
          </a:bodyPr>
          <a:lstStyle/>
          <a:p>
            <a:r>
              <a:rPr lang="en-GB" sz="2000" b="1" i="1" dirty="0">
                <a:solidFill>
                  <a:srgbClr val="273239"/>
                </a:solidFill>
                <a:effectLst/>
                <a:latin typeface="Nunito" pitchFamily="2" charset="0"/>
              </a:rPr>
              <a:t>Step 1: </a:t>
            </a:r>
            <a:r>
              <a:rPr lang="en-GB" sz="2000" b="0" i="1" dirty="0">
                <a:solidFill>
                  <a:srgbClr val="273239"/>
                </a:solidFill>
                <a:effectLst/>
                <a:latin typeface="Nunito" pitchFamily="2" charset="0"/>
              </a:rPr>
              <a:t>Start from Node 0 and mark it as visited</a:t>
            </a:r>
          </a:p>
          <a:p>
            <a:r>
              <a:rPr lang="en-GB" sz="2000" b="1" i="1" dirty="0">
                <a:solidFill>
                  <a:srgbClr val="273239"/>
                </a:solidFill>
                <a:effectLst/>
                <a:latin typeface="Nunito" pitchFamily="2" charset="0"/>
              </a:rPr>
              <a:t>Step 2: </a:t>
            </a:r>
            <a:r>
              <a:rPr lang="en-GB" sz="2000" b="0" i="1" dirty="0">
                <a:solidFill>
                  <a:srgbClr val="273239"/>
                </a:solidFill>
                <a:effectLst/>
                <a:latin typeface="Nunito" pitchFamily="2" charset="0"/>
              </a:rPr>
              <a:t>Check for adjacent Nodes, Now we have 2 choices (Either Node1 with distance 2 or Node 2 with distance 6 ) and choose Node with minimum distance. In this step</a:t>
            </a:r>
            <a:r>
              <a:rPr lang="en-GB" sz="2000" b="1" i="1" dirty="0">
                <a:solidFill>
                  <a:srgbClr val="273239"/>
                </a:solidFill>
                <a:effectLst/>
                <a:latin typeface="Nunito" pitchFamily="2" charset="0"/>
              </a:rPr>
              <a:t> Node 1</a:t>
            </a:r>
            <a:r>
              <a:rPr lang="en-GB" sz="2000" b="0" i="1" dirty="0">
                <a:solidFill>
                  <a:srgbClr val="273239"/>
                </a:solidFill>
                <a:effectLst/>
                <a:latin typeface="Nunito" pitchFamily="2" charset="0"/>
              </a:rPr>
              <a:t> is Minimum distance adjacent Node, so marked it as visited and add up the distance.</a:t>
            </a:r>
          </a:p>
          <a:p>
            <a:r>
              <a:rPr lang="en-GB" sz="1600" b="1" i="1" dirty="0">
                <a:solidFill>
                  <a:srgbClr val="273239"/>
                </a:solidFill>
                <a:effectLst/>
                <a:latin typeface="Nunito" pitchFamily="2" charset="0"/>
              </a:rPr>
              <a:t>Distance: Node 0 -&gt; Node 1 = 2</a:t>
            </a:r>
            <a:endParaRPr lang="en-SE" sz="2000" dirty="0"/>
          </a:p>
        </p:txBody>
      </p:sp>
      <p:pic>
        <p:nvPicPr>
          <p:cNvPr id="4" name="Picture 2" descr="Dijkstra's Algorithm">
            <a:extLst>
              <a:ext uri="{FF2B5EF4-FFF2-40B4-BE49-F238E27FC236}">
                <a16:creationId xmlns:a16="http://schemas.microsoft.com/office/drawing/2014/main" id="{C8113E56-6666-730D-7DB0-7616FDA1B8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1195" y="83892"/>
            <a:ext cx="6527015" cy="32700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Dijkstra's Algorithm">
            <a:extLst>
              <a:ext uri="{FF2B5EF4-FFF2-40B4-BE49-F238E27FC236}">
                <a16:creationId xmlns:a16="http://schemas.microsoft.com/office/drawing/2014/main" id="{7E455D3A-99A2-3991-25AB-051193C747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1195" y="3429000"/>
            <a:ext cx="6527015" cy="3270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4463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88F63-D287-6DC9-EFC0-A56F675FF4AA}"/>
              </a:ext>
            </a:extLst>
          </p:cNvPr>
          <p:cNvSpPr>
            <a:spLocks noGrp="1"/>
          </p:cNvSpPr>
          <p:nvPr>
            <p:ph type="title"/>
          </p:nvPr>
        </p:nvSpPr>
        <p:spPr/>
        <p:txBody>
          <a:bodyPr/>
          <a:lstStyle/>
          <a:p>
            <a:endParaRPr lang="en-SE"/>
          </a:p>
        </p:txBody>
      </p:sp>
      <p:pic>
        <p:nvPicPr>
          <p:cNvPr id="4" name="Picture 6" descr="Dijkstra's Algorithm">
            <a:extLst>
              <a:ext uri="{FF2B5EF4-FFF2-40B4-BE49-F238E27FC236}">
                <a16:creationId xmlns:a16="http://schemas.microsoft.com/office/drawing/2014/main" id="{5D7E0E28-41CF-29BF-AD23-D261231F11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8375" y="0"/>
            <a:ext cx="6489954" cy="325342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Dijkstra's Algorithm">
            <a:extLst>
              <a:ext uri="{FF2B5EF4-FFF2-40B4-BE49-F238E27FC236}">
                <a16:creationId xmlns:a16="http://schemas.microsoft.com/office/drawing/2014/main" id="{82AC8323-5BC8-020E-BCFE-FBD5E728CF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8375" y="3331908"/>
            <a:ext cx="6489954" cy="3251454"/>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69090EAF-8C50-797C-BB9B-3F23C4E5E9E9}"/>
              </a:ext>
            </a:extLst>
          </p:cNvPr>
          <p:cNvSpPr txBox="1">
            <a:spLocks/>
          </p:cNvSpPr>
          <p:nvPr/>
        </p:nvSpPr>
        <p:spPr>
          <a:xfrm>
            <a:off x="0" y="158977"/>
            <a:ext cx="2461195" cy="681876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sz="1600" b="1" i="1" dirty="0">
                <a:solidFill>
                  <a:srgbClr val="273239"/>
                </a:solidFill>
                <a:effectLst/>
                <a:latin typeface="Nunito" pitchFamily="2" charset="0"/>
              </a:rPr>
              <a:t>Step 3:  </a:t>
            </a:r>
            <a:r>
              <a:rPr lang="en-GB" sz="1600" b="0" i="1" dirty="0">
                <a:solidFill>
                  <a:srgbClr val="273239"/>
                </a:solidFill>
                <a:effectLst/>
                <a:latin typeface="Nunito" pitchFamily="2" charset="0"/>
              </a:rPr>
              <a:t>Check for adjacent Node which is Node 3, so marked it as visited and add up the distance, Now the distance will be:</a:t>
            </a:r>
          </a:p>
          <a:p>
            <a:pPr algn="l" rtl="0" fontAlgn="base"/>
            <a:r>
              <a:rPr lang="en-GB" sz="1600" b="1" i="1" dirty="0">
                <a:solidFill>
                  <a:srgbClr val="273239"/>
                </a:solidFill>
                <a:effectLst/>
                <a:latin typeface="Nunito" pitchFamily="2" charset="0"/>
              </a:rPr>
              <a:t>Distance: Node 0 -&gt; Node 1 -&gt; Node 3 = 2 + 5 = 7</a:t>
            </a:r>
          </a:p>
          <a:p>
            <a:pPr algn="l" rtl="0" fontAlgn="base"/>
            <a:r>
              <a:rPr lang="en-GB" sz="1600" i="1" dirty="0">
                <a:solidFill>
                  <a:srgbClr val="273239"/>
                </a:solidFill>
                <a:latin typeface="Nunito" pitchFamily="2" charset="0"/>
              </a:rPr>
              <a:t>Step 4: We have two choices for adjacent Nodes (Either Node 4 with distance 10 or Node 5 with distance 15) so choose Node 4, so marked it as visited and add up the distance.</a:t>
            </a:r>
          </a:p>
          <a:p>
            <a:pPr algn="l" rtl="0" fontAlgn="base"/>
            <a:r>
              <a:rPr lang="en-GB" sz="1600" b="1" i="1" dirty="0">
                <a:solidFill>
                  <a:srgbClr val="273239"/>
                </a:solidFill>
                <a:latin typeface="Nunito" pitchFamily="2" charset="0"/>
              </a:rPr>
              <a:t>Distance: Node 0 -&gt; Node 1 -&gt; Node 3 -&gt; Node 4 = 2 + 5 + 10 = 17</a:t>
            </a:r>
          </a:p>
          <a:p>
            <a:pPr algn="l" rtl="0" fontAlgn="base"/>
            <a:endParaRPr lang="en-GB" sz="1600" b="0" i="1" dirty="0">
              <a:solidFill>
                <a:srgbClr val="273239"/>
              </a:solidFill>
              <a:effectLst/>
              <a:latin typeface="Nunito" pitchFamily="2" charset="0"/>
            </a:endParaRPr>
          </a:p>
        </p:txBody>
      </p:sp>
    </p:spTree>
    <p:extLst>
      <p:ext uri="{BB962C8B-B14F-4D97-AF65-F5344CB8AC3E}">
        <p14:creationId xmlns:p14="http://schemas.microsoft.com/office/powerpoint/2010/main" val="597127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Lecture</a:t>
            </a:r>
            <a:r>
              <a:rPr lang="zh-CN" altLang="en-US"/>
              <a:t> </a:t>
            </a:r>
            <a:r>
              <a:rPr lang="en-US" altLang="zh-CN"/>
              <a:t>Goals</a:t>
            </a:r>
            <a:endParaRPr lang="en-US"/>
          </a:p>
        </p:txBody>
      </p:sp>
      <p:sp>
        <p:nvSpPr>
          <p:cNvPr id="4" name="Content Placeholder 3"/>
          <p:cNvSpPr>
            <a:spLocks noGrp="1"/>
          </p:cNvSpPr>
          <p:nvPr>
            <p:ph idx="1"/>
          </p:nvPr>
        </p:nvSpPr>
        <p:spPr>
          <a:xfrm>
            <a:off x="457200" y="1417637"/>
            <a:ext cx="8229600" cy="5149417"/>
          </a:xfrm>
        </p:spPr>
        <p:txBody>
          <a:bodyPr>
            <a:noAutofit/>
          </a:bodyPr>
          <a:lstStyle/>
          <a:p>
            <a:r>
              <a:rPr lang="en-US" dirty="0"/>
              <a:t>In this lecture we study </a:t>
            </a:r>
            <a:r>
              <a:rPr lang="en-US" dirty="0">
                <a:solidFill>
                  <a:schemeClr val="accent1"/>
                </a:solidFill>
              </a:rPr>
              <a:t>shortest-paths</a:t>
            </a:r>
            <a:r>
              <a:rPr lang="en-US" dirty="0"/>
              <a:t> problems. We begin by analyzing some basic properties of shortest paths and a generic algorithm for the problem. </a:t>
            </a:r>
          </a:p>
          <a:p>
            <a:r>
              <a:rPr lang="en-US" dirty="0"/>
              <a:t>We introduce and analyze </a:t>
            </a:r>
            <a:r>
              <a:rPr lang="en-US" dirty="0">
                <a:solidFill>
                  <a:srgbClr val="C00000"/>
                </a:solidFill>
              </a:rPr>
              <a:t>Dijkstra's algorithm </a:t>
            </a:r>
            <a:r>
              <a:rPr lang="en-US" dirty="0"/>
              <a:t>for shortest-paths problems with nonnegative weights. </a:t>
            </a:r>
          </a:p>
          <a:p>
            <a:r>
              <a:rPr lang="en-US" dirty="0"/>
              <a:t>We conclude with the </a:t>
            </a:r>
            <a:r>
              <a:rPr lang="en-US" dirty="0">
                <a:solidFill>
                  <a:srgbClr val="C00000"/>
                </a:solidFill>
              </a:rPr>
              <a:t>Bellman–Ford </a:t>
            </a:r>
            <a:r>
              <a:rPr lang="en-US" dirty="0"/>
              <a:t>algorithm for edge-weighted digraphs with no negative cycles. </a:t>
            </a:r>
          </a:p>
        </p:txBody>
      </p:sp>
    </p:spTree>
    <p:extLst>
      <p:ext uri="{BB962C8B-B14F-4D97-AF65-F5344CB8AC3E}">
        <p14:creationId xmlns:p14="http://schemas.microsoft.com/office/powerpoint/2010/main" val="1366044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EDAC9-3776-2D97-DDF6-5A865F998518}"/>
              </a:ext>
            </a:extLst>
          </p:cNvPr>
          <p:cNvSpPr>
            <a:spLocks noGrp="1"/>
          </p:cNvSpPr>
          <p:nvPr>
            <p:ph type="title"/>
          </p:nvPr>
        </p:nvSpPr>
        <p:spPr/>
        <p:txBody>
          <a:bodyPr/>
          <a:lstStyle/>
          <a:p>
            <a:endParaRPr lang="en-SE"/>
          </a:p>
        </p:txBody>
      </p:sp>
      <p:pic>
        <p:nvPicPr>
          <p:cNvPr id="4" name="Picture 10" descr="Dijkstra's Algorithm">
            <a:extLst>
              <a:ext uri="{FF2B5EF4-FFF2-40B4-BE49-F238E27FC236}">
                <a16:creationId xmlns:a16="http://schemas.microsoft.com/office/drawing/2014/main" id="{691B8345-D24F-DB89-0E4E-5FA24DEAE6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3346" y="2237454"/>
            <a:ext cx="6489954" cy="3251454"/>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FC4C3BDA-1940-1423-3ACA-5254CA61ED84}"/>
              </a:ext>
            </a:extLst>
          </p:cNvPr>
          <p:cNvSpPr txBox="1">
            <a:spLocks/>
          </p:cNvSpPr>
          <p:nvPr/>
        </p:nvSpPr>
        <p:spPr>
          <a:xfrm>
            <a:off x="0" y="1600199"/>
            <a:ext cx="2461195" cy="537754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sz="1800" b="1" i="1" dirty="0">
                <a:solidFill>
                  <a:srgbClr val="273239"/>
                </a:solidFill>
                <a:effectLst/>
                <a:latin typeface="Nunito" pitchFamily="2" charset="0"/>
              </a:rPr>
              <a:t>Step 5:</a:t>
            </a:r>
            <a:r>
              <a:rPr lang="en-GB" sz="1800" b="0" i="1" dirty="0">
                <a:solidFill>
                  <a:srgbClr val="273239"/>
                </a:solidFill>
                <a:effectLst/>
                <a:latin typeface="Nunito" pitchFamily="2" charset="0"/>
              </a:rPr>
              <a:t> Check for adjacent Node which is</a:t>
            </a:r>
            <a:r>
              <a:rPr lang="en-GB" sz="1800" b="1" i="1" dirty="0">
                <a:solidFill>
                  <a:srgbClr val="273239"/>
                </a:solidFill>
                <a:effectLst/>
                <a:latin typeface="Nunito" pitchFamily="2" charset="0"/>
              </a:rPr>
              <a:t> Node 6</a:t>
            </a:r>
            <a:r>
              <a:rPr lang="en-GB" sz="1800" b="0" i="1" dirty="0">
                <a:solidFill>
                  <a:srgbClr val="273239"/>
                </a:solidFill>
                <a:effectLst/>
                <a:latin typeface="Nunito" pitchFamily="2" charset="0"/>
              </a:rPr>
              <a:t>, so marked it as visited and add up the distance, Now the distance will be:</a:t>
            </a:r>
          </a:p>
          <a:p>
            <a:pPr algn="l" rtl="0" fontAlgn="base"/>
            <a:r>
              <a:rPr lang="en-GB" sz="1800" b="1" i="1" dirty="0">
                <a:solidFill>
                  <a:srgbClr val="273239"/>
                </a:solidFill>
                <a:effectLst/>
                <a:latin typeface="Nunito" pitchFamily="2" charset="0"/>
              </a:rPr>
              <a:t>Distance: Node 0 -&gt; Node 1 -&gt; Node 3 -&gt; Node 4 -&gt; Node 6 = 2 + 5 + 10 + 2 = 19</a:t>
            </a:r>
            <a:endParaRPr lang="en-GB" sz="1800" b="0" i="1" dirty="0">
              <a:solidFill>
                <a:srgbClr val="273239"/>
              </a:solidFill>
              <a:effectLst/>
              <a:latin typeface="Nunito" pitchFamily="2" charset="0"/>
            </a:endParaRPr>
          </a:p>
        </p:txBody>
      </p:sp>
    </p:spTree>
    <p:extLst>
      <p:ext uri="{BB962C8B-B14F-4D97-AF65-F5344CB8AC3E}">
        <p14:creationId xmlns:p14="http://schemas.microsoft.com/office/powerpoint/2010/main" val="14379743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81894-ED3C-6847-A8F6-E89D75C59C5C}"/>
              </a:ext>
            </a:extLst>
          </p:cNvPr>
          <p:cNvSpPr>
            <a:spLocks noGrp="1"/>
          </p:cNvSpPr>
          <p:nvPr>
            <p:ph type="title"/>
          </p:nvPr>
        </p:nvSpPr>
        <p:spPr/>
        <p:txBody>
          <a:bodyPr/>
          <a:lstStyle/>
          <a:p>
            <a:r>
              <a:rPr lang="en-US" spc="-5" dirty="0">
                <a:latin typeface="Arial"/>
                <a:cs typeface="Arial"/>
              </a:rPr>
              <a:t>Dijkstra’s</a:t>
            </a:r>
            <a:r>
              <a:rPr lang="en-US" spc="95" dirty="0">
                <a:latin typeface="Arial"/>
                <a:cs typeface="Arial"/>
              </a:rPr>
              <a:t> </a:t>
            </a:r>
            <a:r>
              <a:rPr lang="en-US" spc="60" dirty="0">
                <a:latin typeface="Arial"/>
                <a:cs typeface="Arial"/>
              </a:rPr>
              <a:t>Algorithm:	</a:t>
            </a:r>
            <a:r>
              <a:rPr lang="en-US" spc="-35" dirty="0">
                <a:latin typeface="Arial"/>
                <a:cs typeface="Arial"/>
              </a:rPr>
              <a:t>Correctness</a:t>
            </a:r>
            <a:r>
              <a:rPr lang="en-US" spc="40" dirty="0">
                <a:latin typeface="Arial"/>
                <a:cs typeface="Arial"/>
              </a:rPr>
              <a:t> </a:t>
            </a:r>
            <a:r>
              <a:rPr lang="en-US" spc="100" dirty="0">
                <a:latin typeface="Arial"/>
                <a:cs typeface="Arial"/>
              </a:rPr>
              <a:t>Proof</a:t>
            </a:r>
            <a:endParaRPr lang="en-US" dirty="0"/>
          </a:p>
        </p:txBody>
      </p:sp>
      <p:sp>
        <p:nvSpPr>
          <p:cNvPr id="4" name="Rectangle 3">
            <a:extLst>
              <a:ext uri="{FF2B5EF4-FFF2-40B4-BE49-F238E27FC236}">
                <a16:creationId xmlns:a16="http://schemas.microsoft.com/office/drawing/2014/main" id="{F091F16F-E0D0-4B44-B29F-D07184533977}"/>
              </a:ext>
            </a:extLst>
          </p:cNvPr>
          <p:cNvSpPr/>
          <p:nvPr/>
        </p:nvSpPr>
        <p:spPr>
          <a:xfrm>
            <a:off x="725647" y="1469388"/>
            <a:ext cx="7529120" cy="871970"/>
          </a:xfrm>
          <a:prstGeom prst="rect">
            <a:avLst/>
          </a:prstGeom>
        </p:spPr>
        <p:txBody>
          <a:bodyPr wrap="square">
            <a:spAutoFit/>
          </a:bodyPr>
          <a:lstStyle/>
          <a:p>
            <a:pPr marL="12700" marR="5080">
              <a:lnSpc>
                <a:spcPct val="150000"/>
              </a:lnSpc>
              <a:spcBef>
                <a:spcPts val="100"/>
              </a:spcBef>
              <a:tabLst>
                <a:tab pos="1976755" algn="l"/>
              </a:tabLst>
            </a:pPr>
            <a:r>
              <a:rPr lang="en-US" kern="0" dirty="0">
                <a:solidFill>
                  <a:srgbClr val="005493"/>
                </a:solidFill>
                <a:latin typeface="Arial" panose="020B0604020202020204" pitchFamily="34" charset="0"/>
                <a:cs typeface="Arial" panose="020B0604020202020204" pitchFamily="34" charset="0"/>
              </a:rPr>
              <a:t>Proposition</a:t>
            </a:r>
            <a:r>
              <a:rPr lang="en-US" spc="80" dirty="0">
                <a:solidFill>
                  <a:srgbClr val="005493"/>
                </a:solidFill>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Dijkstra's</a:t>
            </a:r>
            <a:r>
              <a:rPr lang="en-US" spc="110" dirty="0">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algorithm computes a SPT in any edge-weighted digraph with nonnegative weights.</a:t>
            </a:r>
          </a:p>
        </p:txBody>
      </p:sp>
      <p:sp>
        <p:nvSpPr>
          <p:cNvPr id="5" name="Rectangle 4">
            <a:extLst>
              <a:ext uri="{FF2B5EF4-FFF2-40B4-BE49-F238E27FC236}">
                <a16:creationId xmlns:a16="http://schemas.microsoft.com/office/drawing/2014/main" id="{91FC0637-B986-D649-8D49-B067FFEBE17A}"/>
              </a:ext>
            </a:extLst>
          </p:cNvPr>
          <p:cNvSpPr/>
          <p:nvPr/>
        </p:nvSpPr>
        <p:spPr>
          <a:xfrm>
            <a:off x="725647" y="2471684"/>
            <a:ext cx="9039138" cy="3231590"/>
          </a:xfrm>
          <a:prstGeom prst="rect">
            <a:avLst/>
          </a:prstGeom>
        </p:spPr>
        <p:txBody>
          <a:bodyPr wrap="square">
            <a:spAutoFit/>
          </a:bodyPr>
          <a:lstStyle/>
          <a:p>
            <a:pPr marL="12700">
              <a:lnSpc>
                <a:spcPct val="150000"/>
              </a:lnSpc>
              <a:spcBef>
                <a:spcPts val="100"/>
              </a:spcBef>
            </a:pPr>
            <a:r>
              <a:rPr lang="en-US" kern="0" dirty="0">
                <a:solidFill>
                  <a:srgbClr val="005493"/>
                </a:solidFill>
                <a:latin typeface="Arial" panose="020B0604020202020204" pitchFamily="34" charset="0"/>
                <a:cs typeface="Arial" panose="020B0604020202020204" pitchFamily="34" charset="0"/>
              </a:rPr>
              <a:t>Pf.  </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Each edge e = </a:t>
            </a:r>
            <a:r>
              <a:rPr lang="en-US" kern="0" dirty="0" err="1">
                <a:latin typeface="Arial" panose="020B0604020202020204" pitchFamily="34" charset="0"/>
                <a:cs typeface="Arial" panose="020B0604020202020204" pitchFamily="34" charset="0"/>
              </a:rPr>
              <a:t>v→w</a:t>
            </a:r>
            <a:r>
              <a:rPr lang="en-US" kern="0" dirty="0">
                <a:latin typeface="Arial" panose="020B0604020202020204" pitchFamily="34" charset="0"/>
                <a:cs typeface="Arial" panose="020B0604020202020204" pitchFamily="34" charset="0"/>
              </a:rPr>
              <a:t> is relaxed exactly once (when v is relaxed),  </a:t>
            </a:r>
          </a:p>
          <a:p>
            <a:pPr marL="755650" lvl="1" indent="-285750">
              <a:lnSpc>
                <a:spcPct val="150000"/>
              </a:lnSpc>
              <a:spcBef>
                <a:spcPts val="200"/>
              </a:spcBef>
              <a:spcAft>
                <a:spcPts val="200"/>
              </a:spcAft>
              <a:buClr>
                <a:schemeClr val="accent6"/>
              </a:buClr>
              <a:buFont typeface="System Font Regular"/>
              <a:buChar char="-"/>
            </a:pPr>
            <a:r>
              <a:rPr lang="en-US" kern="0" dirty="0">
                <a:latin typeface="Arial" panose="020B0604020202020204" pitchFamily="34" charset="0"/>
                <a:cs typeface="Arial" panose="020B0604020202020204" pitchFamily="34" charset="0"/>
              </a:rPr>
              <a:t>leaving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a:t>
            </a:r>
            <a:r>
              <a:rPr lang="en-US" dirty="0">
                <a:latin typeface="Arial" panose="020B0604020202020204" pitchFamily="34" charset="0"/>
                <a:cs typeface="Arial" panose="020B0604020202020204" pitchFamily="34" charset="0"/>
              </a:rPr>
              <a:t>≤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 </a:t>
            </a:r>
            <a:r>
              <a:rPr lang="en-US" kern="0" dirty="0" err="1">
                <a:latin typeface="Arial" panose="020B0604020202020204" pitchFamily="34" charset="0"/>
                <a:cs typeface="Arial" panose="020B0604020202020204" pitchFamily="34" charset="0"/>
              </a:rPr>
              <a:t>e.weight</a:t>
            </a:r>
            <a:r>
              <a:rPr lang="en-US" kern="0" dirty="0">
                <a:latin typeface="Arial" panose="020B0604020202020204" pitchFamily="34" charset="0"/>
                <a:cs typeface="Arial" panose="020B0604020202020204" pitchFamily="34" charset="0"/>
              </a:rPr>
              <a:t>().</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Inequality holds until algorithm terminates because: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cannot increase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will not change</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Thus, upon termination, shortest-paths optimality conditions hold.	</a:t>
            </a:r>
          </a:p>
        </p:txBody>
      </p:sp>
      <p:sp>
        <p:nvSpPr>
          <p:cNvPr id="6" name="object 9">
            <a:extLst>
              <a:ext uri="{FF2B5EF4-FFF2-40B4-BE49-F238E27FC236}">
                <a16:creationId xmlns:a16="http://schemas.microsoft.com/office/drawing/2014/main" id="{C4502B26-D442-2847-84E4-11469612B560}"/>
              </a:ext>
            </a:extLst>
          </p:cNvPr>
          <p:cNvSpPr/>
          <p:nvPr/>
        </p:nvSpPr>
        <p:spPr>
          <a:xfrm>
            <a:off x="4653965" y="5079103"/>
            <a:ext cx="635000" cy="0"/>
          </a:xfrm>
          <a:custGeom>
            <a:avLst/>
            <a:gdLst/>
            <a:ahLst/>
            <a:cxnLst/>
            <a:rect l="l" t="t" r="r" b="b"/>
            <a:pathLst>
              <a:path w="635000">
                <a:moveTo>
                  <a:pt x="0" y="0"/>
                </a:moveTo>
                <a:lnTo>
                  <a:pt x="12700" y="0"/>
                </a:lnTo>
                <a:lnTo>
                  <a:pt x="634453"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7" name="object 10">
            <a:extLst>
              <a:ext uri="{FF2B5EF4-FFF2-40B4-BE49-F238E27FC236}">
                <a16:creationId xmlns:a16="http://schemas.microsoft.com/office/drawing/2014/main" id="{3C500F34-8116-CE42-BA6F-21A570DA5D85}"/>
              </a:ext>
            </a:extLst>
          </p:cNvPr>
          <p:cNvSpPr/>
          <p:nvPr/>
        </p:nvSpPr>
        <p:spPr>
          <a:xfrm>
            <a:off x="4575212" y="5018143"/>
            <a:ext cx="122555" cy="121920"/>
          </a:xfrm>
          <a:custGeom>
            <a:avLst/>
            <a:gdLst/>
            <a:ahLst/>
            <a:cxnLst/>
            <a:rect l="l" t="t" r="r" b="b"/>
            <a:pathLst>
              <a:path w="122554" h="121920">
                <a:moveTo>
                  <a:pt x="121932" y="0"/>
                </a:moveTo>
                <a:lnTo>
                  <a:pt x="0" y="60960"/>
                </a:lnTo>
                <a:lnTo>
                  <a:pt x="121932" y="121920"/>
                </a:lnTo>
                <a:lnTo>
                  <a:pt x="91452" y="60960"/>
                </a:lnTo>
                <a:lnTo>
                  <a:pt x="121932"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8" name="object 11">
            <a:extLst>
              <a:ext uri="{FF2B5EF4-FFF2-40B4-BE49-F238E27FC236}">
                <a16:creationId xmlns:a16="http://schemas.microsoft.com/office/drawing/2014/main" id="{DFACCA1C-444B-264D-8B9A-67AE261FC92C}"/>
              </a:ext>
            </a:extLst>
          </p:cNvPr>
          <p:cNvSpPr txBox="1"/>
          <p:nvPr/>
        </p:nvSpPr>
        <p:spPr>
          <a:xfrm>
            <a:off x="5536733" y="4765092"/>
            <a:ext cx="3335071" cy="506101"/>
          </a:xfrm>
          <a:prstGeom prst="rect">
            <a:avLst/>
          </a:prstGeom>
        </p:spPr>
        <p:txBody>
          <a:bodyPr vert="horz" wrap="square" lIns="0" tIns="12700" rIns="0" bIns="0" rtlCol="0">
            <a:spAutoFit/>
          </a:bodyPr>
          <a:lstStyle/>
          <a:p>
            <a:pPr marL="12700" marR="5080">
              <a:lnSpc>
                <a:spcPct val="119800"/>
              </a:lnSpc>
              <a:spcBef>
                <a:spcPts val="100"/>
              </a:spcBef>
            </a:pPr>
            <a:r>
              <a:rPr sz="1400" dirty="0">
                <a:solidFill>
                  <a:srgbClr val="8D3124"/>
                </a:solidFill>
                <a:latin typeface="Arial" panose="020B0604020202020204" pitchFamily="34" charset="0"/>
                <a:cs typeface="Arial" panose="020B0604020202020204" pitchFamily="34" charset="0"/>
              </a:rPr>
              <a:t>we choose lowest </a:t>
            </a:r>
            <a:r>
              <a:rPr sz="1400" dirty="0" err="1">
                <a:solidFill>
                  <a:srgbClr val="8D3124"/>
                </a:solidFill>
                <a:latin typeface="Arial" panose="020B0604020202020204" pitchFamily="34" charset="0"/>
                <a:cs typeface="Arial" panose="020B0604020202020204" pitchFamily="34" charset="0"/>
              </a:rPr>
              <a:t>distTo</a:t>
            </a:r>
            <a:r>
              <a:rPr sz="1400" dirty="0">
                <a:solidFill>
                  <a:srgbClr val="8D3124"/>
                </a:solidFill>
                <a:latin typeface="Arial" panose="020B0604020202020204" pitchFamily="34" charset="0"/>
                <a:cs typeface="Arial" panose="020B0604020202020204" pitchFamily="34" charset="0"/>
              </a:rPr>
              <a:t>[</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 value at each step</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(and edge weights are nonnegative)</a:t>
            </a:r>
          </a:p>
        </p:txBody>
      </p:sp>
      <p:sp>
        <p:nvSpPr>
          <p:cNvPr id="9" name="object 12">
            <a:extLst>
              <a:ext uri="{FF2B5EF4-FFF2-40B4-BE49-F238E27FC236}">
                <a16:creationId xmlns:a16="http://schemas.microsoft.com/office/drawing/2014/main" id="{864A8137-3F86-A34E-B607-A336147C43AC}"/>
              </a:ext>
            </a:extLst>
          </p:cNvPr>
          <p:cNvSpPr txBox="1"/>
          <p:nvPr/>
        </p:nvSpPr>
        <p:spPr>
          <a:xfrm>
            <a:off x="5536733" y="4403795"/>
            <a:ext cx="3431098" cy="228268"/>
          </a:xfrm>
          <a:prstGeom prst="rect">
            <a:avLst/>
          </a:prstGeom>
        </p:spPr>
        <p:txBody>
          <a:bodyPr vert="horz" wrap="square" lIns="0" tIns="12700" rIns="0" bIns="0" rtlCol="0">
            <a:spAutoFit/>
          </a:bodyPr>
          <a:lstStyle/>
          <a:p>
            <a:pPr marL="12700">
              <a:lnSpc>
                <a:spcPct val="100000"/>
              </a:lnSpc>
              <a:spcBef>
                <a:spcPts val="100"/>
              </a:spcBef>
            </a:pPr>
            <a:r>
              <a:rPr lang="en-US" sz="1400" dirty="0" err="1">
                <a:solidFill>
                  <a:srgbClr val="8D3124"/>
                </a:solidFill>
                <a:latin typeface="Arial" panose="020B0604020202020204" pitchFamily="34" charset="0"/>
                <a:cs typeface="Arial" panose="020B0604020202020204" pitchFamily="34" charset="0"/>
              </a:rPr>
              <a:t>distTo</a:t>
            </a:r>
            <a:r>
              <a:rPr lang="en-US" sz="1400" dirty="0">
                <a:solidFill>
                  <a:srgbClr val="8D3124"/>
                </a:solidFill>
                <a:latin typeface="Arial" panose="020B0604020202020204" pitchFamily="34" charset="0"/>
                <a:cs typeface="Arial" panose="020B0604020202020204" pitchFamily="34" charset="0"/>
              </a:rPr>
              <a:t>[ ] </a:t>
            </a:r>
            <a:r>
              <a:rPr sz="1400" dirty="0">
                <a:solidFill>
                  <a:srgbClr val="8D3124"/>
                </a:solidFill>
                <a:latin typeface="Arial" panose="020B0604020202020204" pitchFamily="34" charset="0"/>
                <a:cs typeface="Arial" panose="020B0604020202020204" pitchFamily="34" charset="0"/>
              </a:rPr>
              <a:t>values are monotone decreasing</a:t>
            </a:r>
          </a:p>
        </p:txBody>
      </p:sp>
      <p:sp>
        <p:nvSpPr>
          <p:cNvPr id="10" name="object 13">
            <a:extLst>
              <a:ext uri="{FF2B5EF4-FFF2-40B4-BE49-F238E27FC236}">
                <a16:creationId xmlns:a16="http://schemas.microsoft.com/office/drawing/2014/main" id="{322B7671-9349-8544-A41E-E6823CC1E58D}"/>
              </a:ext>
            </a:extLst>
          </p:cNvPr>
          <p:cNvSpPr/>
          <p:nvPr/>
        </p:nvSpPr>
        <p:spPr>
          <a:xfrm>
            <a:off x="4650740" y="4571103"/>
            <a:ext cx="635000" cy="0"/>
          </a:xfrm>
          <a:custGeom>
            <a:avLst/>
            <a:gdLst/>
            <a:ahLst/>
            <a:cxnLst/>
            <a:rect l="l" t="t" r="r" b="b"/>
            <a:pathLst>
              <a:path w="635000">
                <a:moveTo>
                  <a:pt x="0" y="0"/>
                </a:moveTo>
                <a:lnTo>
                  <a:pt x="12700" y="0"/>
                </a:lnTo>
                <a:lnTo>
                  <a:pt x="634466"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1" name="object 14">
            <a:extLst>
              <a:ext uri="{FF2B5EF4-FFF2-40B4-BE49-F238E27FC236}">
                <a16:creationId xmlns:a16="http://schemas.microsoft.com/office/drawing/2014/main" id="{486990CA-5F5D-5748-8445-9822738B7896}"/>
              </a:ext>
            </a:extLst>
          </p:cNvPr>
          <p:cNvSpPr/>
          <p:nvPr/>
        </p:nvSpPr>
        <p:spPr>
          <a:xfrm>
            <a:off x="4572000" y="4510143"/>
            <a:ext cx="121920" cy="121920"/>
          </a:xfrm>
          <a:custGeom>
            <a:avLst/>
            <a:gdLst/>
            <a:ahLst/>
            <a:cxnLst/>
            <a:rect l="l" t="t" r="r" b="b"/>
            <a:pathLst>
              <a:path w="121920" h="121920">
                <a:moveTo>
                  <a:pt x="121920" y="0"/>
                </a:moveTo>
                <a:lnTo>
                  <a:pt x="0" y="60960"/>
                </a:lnTo>
                <a:lnTo>
                  <a:pt x="121920" y="121920"/>
                </a:lnTo>
                <a:lnTo>
                  <a:pt x="91439" y="60960"/>
                </a:lnTo>
                <a:lnTo>
                  <a:pt x="121920"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2800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FA46A-42BA-3C05-203E-D7E28B644128}"/>
              </a:ext>
            </a:extLst>
          </p:cNvPr>
          <p:cNvSpPr>
            <a:spLocks noGrp="1"/>
          </p:cNvSpPr>
          <p:nvPr>
            <p:ph type="title"/>
          </p:nvPr>
        </p:nvSpPr>
        <p:spPr/>
        <p:txBody>
          <a:bodyPr/>
          <a:lstStyle/>
          <a:p>
            <a:r>
              <a:rPr lang="en-GB" dirty="0"/>
              <a:t>Quiz: </a:t>
            </a:r>
            <a:r>
              <a:rPr lang="en-GB" dirty="0" err="1"/>
              <a:t>Dijstra’s</a:t>
            </a:r>
            <a:r>
              <a:rPr lang="en-GB" dirty="0"/>
              <a:t> Algorithm</a:t>
            </a:r>
            <a:endParaRPr lang="en-SE" dirty="0"/>
          </a:p>
        </p:txBody>
      </p:sp>
      <p:sp>
        <p:nvSpPr>
          <p:cNvPr id="3" name="Content Placeholder 2">
            <a:extLst>
              <a:ext uri="{FF2B5EF4-FFF2-40B4-BE49-F238E27FC236}">
                <a16:creationId xmlns:a16="http://schemas.microsoft.com/office/drawing/2014/main" id="{E3A7564D-760C-A7BE-2AA9-F3A808549411}"/>
              </a:ext>
            </a:extLst>
          </p:cNvPr>
          <p:cNvSpPr>
            <a:spLocks noGrp="1"/>
          </p:cNvSpPr>
          <p:nvPr>
            <p:ph idx="1"/>
          </p:nvPr>
        </p:nvSpPr>
        <p:spPr/>
        <p:txBody>
          <a:bodyPr/>
          <a:lstStyle/>
          <a:p>
            <a:r>
              <a:rPr lang="en-GB" dirty="0"/>
              <a:t>Suppose we run Dijkstra’s single source shortest-path algorithm on the following edge weighted directed graph with vertex P as the source. In what order do the nodes get included into the set of vertices for which the shortest path distances are finalized? </a:t>
            </a:r>
          </a:p>
          <a:p>
            <a:r>
              <a:rPr lang="en-GB" dirty="0"/>
              <a:t>ANS: </a:t>
            </a:r>
            <a:r>
              <a:rPr lang="pt-BR" dirty="0"/>
              <a:t>P, Q, R, U, S, T</a:t>
            </a:r>
            <a:endParaRPr lang="en-SE" dirty="0"/>
          </a:p>
        </p:txBody>
      </p:sp>
      <p:pic>
        <p:nvPicPr>
          <p:cNvPr id="4" name="Picture 3">
            <a:extLst>
              <a:ext uri="{FF2B5EF4-FFF2-40B4-BE49-F238E27FC236}">
                <a16:creationId xmlns:a16="http://schemas.microsoft.com/office/drawing/2014/main" id="{79213726-1327-303E-9D42-C45432C32B2E}"/>
              </a:ext>
            </a:extLst>
          </p:cNvPr>
          <p:cNvPicPr>
            <a:picLocks noChangeAspect="1"/>
          </p:cNvPicPr>
          <p:nvPr/>
        </p:nvPicPr>
        <p:blipFill>
          <a:blip r:embed="rId2"/>
          <a:stretch>
            <a:fillRect/>
          </a:stretch>
        </p:blipFill>
        <p:spPr>
          <a:xfrm>
            <a:off x="916440" y="3884952"/>
            <a:ext cx="7508568" cy="2946400"/>
          </a:xfrm>
          <a:prstGeom prst="rect">
            <a:avLst/>
          </a:prstGeom>
        </p:spPr>
      </p:pic>
    </p:spTree>
    <p:extLst>
      <p:ext uri="{BB962C8B-B14F-4D97-AF65-F5344CB8AC3E}">
        <p14:creationId xmlns:p14="http://schemas.microsoft.com/office/powerpoint/2010/main" val="6338510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E7E20-5BCA-1AFE-7B17-11312BCAFC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A11A3E-1B39-065A-906C-B60FA8F7905F}"/>
              </a:ext>
            </a:extLst>
          </p:cNvPr>
          <p:cNvSpPr>
            <a:spLocks noGrp="1"/>
          </p:cNvSpPr>
          <p:nvPr>
            <p:ph type="title"/>
          </p:nvPr>
        </p:nvSpPr>
        <p:spPr/>
        <p:txBody>
          <a:bodyPr>
            <a:normAutofit/>
          </a:bodyPr>
          <a:lstStyle/>
          <a:p>
            <a:r>
              <a:rPr lang="en-GB" dirty="0"/>
              <a:t>Bellman-Ford Algorithm</a:t>
            </a:r>
            <a:endParaRPr lang="en-SE" dirty="0"/>
          </a:p>
        </p:txBody>
      </p:sp>
      <p:sp>
        <p:nvSpPr>
          <p:cNvPr id="3" name="Content Placeholder 2">
            <a:extLst>
              <a:ext uri="{FF2B5EF4-FFF2-40B4-BE49-F238E27FC236}">
                <a16:creationId xmlns:a16="http://schemas.microsoft.com/office/drawing/2014/main" id="{E79B1F46-CB10-24D7-B4EF-73BCC5C0D8C2}"/>
              </a:ext>
            </a:extLst>
          </p:cNvPr>
          <p:cNvSpPr>
            <a:spLocks noGrp="1"/>
          </p:cNvSpPr>
          <p:nvPr>
            <p:ph idx="1"/>
          </p:nvPr>
        </p:nvSpPr>
        <p:spPr>
          <a:xfrm>
            <a:off x="338635" y="1208315"/>
            <a:ext cx="3878125" cy="4247606"/>
          </a:xfrm>
        </p:spPr>
        <p:txBody>
          <a:bodyPr>
            <a:normAutofit fontScale="92500"/>
          </a:bodyPr>
          <a:lstStyle/>
          <a:p>
            <a:pPr algn="l" fontAlgn="base">
              <a:buFont typeface="Arial" panose="020B0604020202020204" pitchFamily="34" charset="0"/>
              <a:buChar char="•"/>
            </a:pPr>
            <a:r>
              <a:rPr lang="en-GB" b="0" i="0" dirty="0">
                <a:solidFill>
                  <a:srgbClr val="273239"/>
                </a:solidFill>
                <a:effectLst/>
                <a:latin typeface="Nunito" pitchFamily="2" charset="0"/>
              </a:rPr>
              <a:t>Initialize distance array </a:t>
            </a:r>
            <a:r>
              <a:rPr lang="en-GB" b="0" i="0" dirty="0" err="1">
                <a:solidFill>
                  <a:srgbClr val="273239"/>
                </a:solidFill>
                <a:effectLst/>
                <a:latin typeface="Nunito" pitchFamily="2" charset="0"/>
              </a:rPr>
              <a:t>dist</a:t>
            </a:r>
            <a:r>
              <a:rPr lang="en-GB" b="0" i="0" dirty="0">
                <a:solidFill>
                  <a:srgbClr val="273239"/>
                </a:solidFill>
                <a:effectLst/>
                <a:latin typeface="Nunito" pitchFamily="2" charset="0"/>
              </a:rPr>
              <a:t>[] for each vertex ‘</a:t>
            </a:r>
            <a:r>
              <a:rPr lang="en-GB" b="1" i="0" dirty="0">
                <a:solidFill>
                  <a:srgbClr val="273239"/>
                </a:solidFill>
                <a:effectLst/>
                <a:latin typeface="Nunito" pitchFamily="2" charset="0"/>
              </a:rPr>
              <a:t>v</a:t>
            </a:r>
            <a:r>
              <a:rPr lang="en-GB" b="0" i="0" dirty="0">
                <a:solidFill>
                  <a:srgbClr val="273239"/>
                </a:solidFill>
                <a:effectLst/>
                <a:latin typeface="Nunito" pitchFamily="2" charset="0"/>
              </a:rPr>
              <a:t>‘ as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[v] = INFINITY</a:t>
            </a:r>
            <a:r>
              <a:rPr lang="en-GB" b="0" i="0" dirty="0">
                <a:solidFill>
                  <a:srgbClr val="273239"/>
                </a:solidFill>
                <a:effectLst/>
                <a:latin typeface="Nunito" pitchFamily="2" charset="0"/>
              </a:rPr>
              <a:t>.</a:t>
            </a:r>
          </a:p>
          <a:p>
            <a:pPr algn="l" fontAlgn="base">
              <a:buFont typeface="Arial" panose="020B0604020202020204" pitchFamily="34" charset="0"/>
              <a:buChar char="•"/>
            </a:pPr>
            <a:r>
              <a:rPr lang="en-GB" b="0" i="0" dirty="0">
                <a:solidFill>
                  <a:srgbClr val="273239"/>
                </a:solidFill>
                <a:effectLst/>
                <a:latin typeface="Nunito" pitchFamily="2" charset="0"/>
              </a:rPr>
              <a:t>Assume any vertex (let’s say ‘0’) as source and assign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 = 0</a:t>
            </a:r>
            <a:r>
              <a:rPr lang="en-GB" b="0" i="0" dirty="0">
                <a:solidFill>
                  <a:srgbClr val="273239"/>
                </a:solidFill>
                <a:effectLst/>
                <a:latin typeface="Nunito" pitchFamily="2" charset="0"/>
              </a:rPr>
              <a:t>.</a:t>
            </a:r>
          </a:p>
          <a:p>
            <a:pPr algn="l" fontAlgn="base">
              <a:buFont typeface="Arial" panose="020B0604020202020204" pitchFamily="34" charset="0"/>
              <a:buChar char="•"/>
            </a:pPr>
            <a:r>
              <a:rPr lang="en-GB" b="0" i="0" dirty="0">
                <a:solidFill>
                  <a:srgbClr val="273239"/>
                </a:solidFill>
                <a:effectLst/>
                <a:latin typeface="Nunito" pitchFamily="2" charset="0"/>
              </a:rPr>
              <a:t>Relax all the </a:t>
            </a:r>
            <a:r>
              <a:rPr lang="en-GB" b="1" i="0" dirty="0">
                <a:solidFill>
                  <a:srgbClr val="273239"/>
                </a:solidFill>
                <a:effectLst/>
                <a:latin typeface="Nunito" pitchFamily="2" charset="0"/>
              </a:rPr>
              <a:t>edges(</a:t>
            </a:r>
            <a:r>
              <a:rPr lang="en-GB" b="1" i="0" dirty="0" err="1">
                <a:solidFill>
                  <a:srgbClr val="273239"/>
                </a:solidFill>
                <a:effectLst/>
                <a:latin typeface="Nunito" pitchFamily="2" charset="0"/>
              </a:rPr>
              <a:t>u,v,weight</a:t>
            </a:r>
            <a:r>
              <a:rPr lang="en-GB" b="1" i="0" dirty="0">
                <a:solidFill>
                  <a:srgbClr val="273239"/>
                </a:solidFill>
                <a:effectLst/>
                <a:latin typeface="Nunito" pitchFamily="2" charset="0"/>
              </a:rPr>
              <a:t>) N-1</a:t>
            </a:r>
            <a:r>
              <a:rPr lang="en-GB" b="0" i="0" dirty="0">
                <a:solidFill>
                  <a:srgbClr val="273239"/>
                </a:solidFill>
                <a:effectLst/>
                <a:latin typeface="Nunito" pitchFamily="2" charset="0"/>
              </a:rPr>
              <a:t> times as per the below condition:</a:t>
            </a:r>
          </a:p>
          <a:p>
            <a:pPr marL="742950" lvl="1" indent="-285750" algn="l" fontAlgn="base">
              <a:buFont typeface="Arial" panose="020B0604020202020204" pitchFamily="34" charset="0"/>
              <a:buChar char="•"/>
            </a:pP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[v] = minimum(</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[v], distance[u] + weight)</a:t>
            </a:r>
            <a:endParaRPr lang="en-GB" b="0" i="0" dirty="0">
              <a:solidFill>
                <a:srgbClr val="273239"/>
              </a:solidFill>
              <a:effectLst/>
              <a:latin typeface="Nunito" pitchFamily="2" charset="0"/>
            </a:endParaRPr>
          </a:p>
        </p:txBody>
      </p:sp>
      <p:sp>
        <p:nvSpPr>
          <p:cNvPr id="9" name="object 3">
            <a:extLst>
              <a:ext uri="{FF2B5EF4-FFF2-40B4-BE49-F238E27FC236}">
                <a16:creationId xmlns:a16="http://schemas.microsoft.com/office/drawing/2014/main" id="{79D629DE-4C51-C937-98B3-51BDC08FFB1C}"/>
              </a:ext>
            </a:extLst>
          </p:cNvPr>
          <p:cNvSpPr/>
          <p:nvPr/>
        </p:nvSpPr>
        <p:spPr>
          <a:xfrm>
            <a:off x="4144399" y="4059316"/>
            <a:ext cx="4608422" cy="1396604"/>
          </a:xfrm>
          <a:custGeom>
            <a:avLst/>
            <a:gdLst/>
            <a:ahLst/>
            <a:cxnLst/>
            <a:rect l="l" t="t" r="r" b="b"/>
            <a:pathLst>
              <a:path w="6578600" h="1739900">
                <a:moveTo>
                  <a:pt x="0" y="0"/>
                </a:moveTo>
                <a:lnTo>
                  <a:pt x="6578600" y="0"/>
                </a:lnTo>
                <a:lnTo>
                  <a:pt x="6578600" y="1739900"/>
                </a:lnTo>
                <a:lnTo>
                  <a:pt x="0" y="1739900"/>
                </a:lnTo>
                <a:lnTo>
                  <a:pt x="0" y="0"/>
                </a:lnTo>
                <a:close/>
              </a:path>
            </a:pathLst>
          </a:custGeom>
          <a:solidFill>
            <a:schemeClr val="accent1">
              <a:lumMod val="20000"/>
              <a:lumOff val="80000"/>
            </a:schemeClr>
          </a:solidFill>
        </p:spPr>
        <p:txBody>
          <a:bodyPr wrap="square" lIns="0" tIns="0" rIns="0" bIns="0" rtlCol="0"/>
          <a:lstStyle/>
          <a:p>
            <a:endParaRPr/>
          </a:p>
        </p:txBody>
      </p:sp>
      <p:sp>
        <p:nvSpPr>
          <p:cNvPr id="10" name="object 6">
            <a:extLst>
              <a:ext uri="{FF2B5EF4-FFF2-40B4-BE49-F238E27FC236}">
                <a16:creationId xmlns:a16="http://schemas.microsoft.com/office/drawing/2014/main" id="{3ABDF862-92C4-E5D3-0F97-B4796404557C}"/>
              </a:ext>
            </a:extLst>
          </p:cNvPr>
          <p:cNvSpPr txBox="1"/>
          <p:nvPr/>
        </p:nvSpPr>
        <p:spPr>
          <a:xfrm>
            <a:off x="7995373" y="4685223"/>
            <a:ext cx="1148627" cy="777136"/>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8D3124"/>
                </a:solidFill>
                <a:latin typeface="Trebuchet MS"/>
                <a:cs typeface="Trebuchet MS"/>
              </a:rPr>
              <a:t>pass</a:t>
            </a:r>
            <a:r>
              <a:rPr sz="1600" spc="120" dirty="0">
                <a:solidFill>
                  <a:srgbClr val="8D3124"/>
                </a:solidFill>
                <a:latin typeface="Trebuchet MS"/>
                <a:cs typeface="Trebuchet MS"/>
              </a:rPr>
              <a:t> </a:t>
            </a:r>
            <a:r>
              <a:rPr sz="1600" dirty="0" err="1">
                <a:solidFill>
                  <a:srgbClr val="8D3124"/>
                </a:solidFill>
                <a:latin typeface="Trebuchet MS"/>
              </a:rPr>
              <a:t>i</a:t>
            </a:r>
            <a:r>
              <a:rPr sz="1600" dirty="0">
                <a:solidFill>
                  <a:srgbClr val="8D3124"/>
                </a:solidFill>
                <a:latin typeface="Trebuchet MS"/>
              </a:rPr>
              <a:t> </a:t>
            </a:r>
            <a:endParaRPr lang="en-GB" sz="1600" dirty="0">
              <a:solidFill>
                <a:srgbClr val="8D3124"/>
              </a:solidFill>
              <a:latin typeface="Trebuchet MS"/>
            </a:endParaRPr>
          </a:p>
          <a:p>
            <a:pPr marL="12700">
              <a:lnSpc>
                <a:spcPct val="100000"/>
              </a:lnSpc>
              <a:spcBef>
                <a:spcPts val="100"/>
              </a:spcBef>
            </a:pPr>
            <a:r>
              <a:rPr sz="1600" dirty="0">
                <a:solidFill>
                  <a:srgbClr val="8D3124"/>
                </a:solidFill>
                <a:latin typeface="Trebuchet MS"/>
              </a:rPr>
              <a:t>(relax </a:t>
            </a:r>
            <a:endParaRPr lang="en-GB" sz="1600" dirty="0">
              <a:solidFill>
                <a:srgbClr val="8D3124"/>
              </a:solidFill>
              <a:latin typeface="Trebuchet MS"/>
            </a:endParaRPr>
          </a:p>
          <a:p>
            <a:pPr marL="12700">
              <a:lnSpc>
                <a:spcPct val="100000"/>
              </a:lnSpc>
              <a:spcBef>
                <a:spcPts val="100"/>
              </a:spcBef>
            </a:pPr>
            <a:r>
              <a:rPr sz="1600" dirty="0">
                <a:solidFill>
                  <a:srgbClr val="8D3124"/>
                </a:solidFill>
                <a:latin typeface="Trebuchet MS"/>
              </a:rPr>
              <a:t>each edge)</a:t>
            </a:r>
          </a:p>
        </p:txBody>
      </p:sp>
      <p:sp>
        <p:nvSpPr>
          <p:cNvPr id="11" name="object 7">
            <a:extLst>
              <a:ext uri="{FF2B5EF4-FFF2-40B4-BE49-F238E27FC236}">
                <a16:creationId xmlns:a16="http://schemas.microsoft.com/office/drawing/2014/main" id="{5F75D5A5-D99E-E0F3-3AE8-E3898EB49CF5}"/>
              </a:ext>
            </a:extLst>
          </p:cNvPr>
          <p:cNvSpPr/>
          <p:nvPr/>
        </p:nvSpPr>
        <p:spPr>
          <a:xfrm>
            <a:off x="7439537" y="4574368"/>
            <a:ext cx="45719" cy="639790"/>
          </a:xfrm>
          <a:custGeom>
            <a:avLst/>
            <a:gdLst/>
            <a:ahLst/>
            <a:cxnLst/>
            <a:rect l="l" t="t" r="r" b="b"/>
            <a:pathLst>
              <a:path h="993140">
                <a:moveTo>
                  <a:pt x="0" y="0"/>
                </a:moveTo>
                <a:lnTo>
                  <a:pt x="0" y="992555"/>
                </a:lnTo>
              </a:path>
            </a:pathLst>
          </a:custGeom>
          <a:ln w="25400">
            <a:solidFill>
              <a:srgbClr val="8D3124"/>
            </a:solidFill>
          </a:ln>
        </p:spPr>
        <p:txBody>
          <a:bodyPr wrap="square" lIns="0" tIns="0" rIns="0" bIns="0" rtlCol="0"/>
          <a:lstStyle/>
          <a:p>
            <a:endParaRPr/>
          </a:p>
        </p:txBody>
      </p:sp>
      <p:sp>
        <p:nvSpPr>
          <p:cNvPr id="12" name="object 8">
            <a:extLst>
              <a:ext uri="{FF2B5EF4-FFF2-40B4-BE49-F238E27FC236}">
                <a16:creationId xmlns:a16="http://schemas.microsoft.com/office/drawing/2014/main" id="{46ADF0A6-E1E9-EC79-C88D-D058A7840DEB}"/>
              </a:ext>
            </a:extLst>
          </p:cNvPr>
          <p:cNvSpPr/>
          <p:nvPr/>
        </p:nvSpPr>
        <p:spPr>
          <a:xfrm>
            <a:off x="4492742" y="1231919"/>
            <a:ext cx="4013003" cy="2265129"/>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13" name="object 8">
            <a:extLst>
              <a:ext uri="{FF2B5EF4-FFF2-40B4-BE49-F238E27FC236}">
                <a16:creationId xmlns:a16="http://schemas.microsoft.com/office/drawing/2014/main" id="{6D48A804-1AB7-2A24-CC35-246F7DE0AEFE}"/>
              </a:ext>
            </a:extLst>
          </p:cNvPr>
          <p:cNvSpPr/>
          <p:nvPr/>
        </p:nvSpPr>
        <p:spPr>
          <a:xfrm>
            <a:off x="4581261" y="1307420"/>
            <a:ext cx="3833770" cy="2095252"/>
          </a:xfrm>
          <a:custGeom>
            <a:avLst/>
            <a:gdLst/>
            <a:ahLst/>
            <a:cxnLst/>
            <a:rect l="l" t="t" r="r" b="b"/>
            <a:pathLst>
              <a:path w="9398000" h="3060700">
                <a:moveTo>
                  <a:pt x="0" y="0"/>
                </a:moveTo>
                <a:lnTo>
                  <a:pt x="9398000" y="0"/>
                </a:lnTo>
                <a:lnTo>
                  <a:pt x="9398000" y="3060700"/>
                </a:lnTo>
                <a:lnTo>
                  <a:pt x="0" y="3060700"/>
                </a:lnTo>
                <a:lnTo>
                  <a:pt x="0" y="0"/>
                </a:lnTo>
                <a:close/>
              </a:path>
            </a:pathLst>
          </a:custGeom>
          <a:noFill/>
          <a:ln>
            <a:noFill/>
          </a:ln>
        </p:spPr>
        <p:txBody>
          <a:bodyPr wrap="square" lIns="0" tIns="0" rIns="0" bIns="0" rtlCol="0"/>
          <a:lstStyle/>
          <a:p>
            <a:endParaRPr sz="1266"/>
          </a:p>
        </p:txBody>
      </p:sp>
      <p:sp>
        <p:nvSpPr>
          <p:cNvPr id="14" name="object 9">
            <a:extLst>
              <a:ext uri="{FF2B5EF4-FFF2-40B4-BE49-F238E27FC236}">
                <a16:creationId xmlns:a16="http://schemas.microsoft.com/office/drawing/2014/main" id="{3395C796-2838-DF83-7DE4-4C573C66DDA2}"/>
              </a:ext>
            </a:extLst>
          </p:cNvPr>
          <p:cNvSpPr txBox="1"/>
          <p:nvPr/>
        </p:nvSpPr>
        <p:spPr>
          <a:xfrm>
            <a:off x="4950555" y="1333262"/>
            <a:ext cx="3464475" cy="1871065"/>
          </a:xfrm>
          <a:prstGeom prst="rect">
            <a:avLst/>
          </a:prstGeom>
          <a:noFill/>
        </p:spPr>
        <p:txBody>
          <a:bodyPr vert="horz" wrap="square" lIns="0" tIns="8930" rIns="0" bIns="0" rtlCol="0">
            <a:spAutoFit/>
          </a:bodyPr>
          <a:lstStyle/>
          <a:p>
            <a:pPr>
              <a:spcBef>
                <a:spcPts val="300"/>
              </a:spcBef>
              <a:spcAft>
                <a:spcPts val="300"/>
              </a:spcAft>
            </a:pPr>
            <a:r>
              <a:rPr lang="en-US" sz="1600" b="1" dirty="0">
                <a:solidFill>
                  <a:srgbClr val="8D3124"/>
                </a:solidFill>
                <a:latin typeface="Times New Roman" panose="02020603050405020304" pitchFamily="18" charset="0"/>
                <a:cs typeface="Times New Roman" panose="02020603050405020304" pitchFamily="18" charset="0"/>
              </a:rPr>
              <a:t>Bellman–Ford algorithm </a:t>
            </a:r>
          </a:p>
          <a:p>
            <a:pPr>
              <a:spcBef>
                <a:spcPts val="300"/>
              </a:spcBef>
              <a:spcAft>
                <a:spcPts val="300"/>
              </a:spcAft>
            </a:pPr>
            <a:r>
              <a:rPr lang="en-US" sz="1600" b="1" dirty="0">
                <a:latin typeface="Times New Roman" panose="02020603050405020304" pitchFamily="18" charset="0"/>
                <a:cs typeface="Times New Roman" panose="02020603050405020304" pitchFamily="18" charset="0"/>
              </a:rPr>
              <a:t>For each vertex v: </a:t>
            </a:r>
            <a:r>
              <a:rPr lang="en-US" sz="1600" b="1" dirty="0" err="1">
                <a:latin typeface="Times New Roman" panose="02020603050405020304" pitchFamily="18" charset="0"/>
                <a:cs typeface="Times New Roman" panose="02020603050405020304" pitchFamily="18" charset="0"/>
              </a:rPr>
              <a:t>distTo</a:t>
            </a:r>
            <a:r>
              <a:rPr lang="en-US" sz="1600" b="1"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b="1" dirty="0">
                <a:latin typeface="Times New Roman" panose="02020603050405020304" pitchFamily="18" charset="0"/>
                <a:cs typeface="Times New Roman" panose="02020603050405020304" pitchFamily="18" charset="0"/>
              </a:rPr>
              <a:t>For each vertex v: </a:t>
            </a:r>
            <a:r>
              <a:rPr lang="en-US" sz="1600" b="1" dirty="0" err="1">
                <a:latin typeface="Times New Roman" panose="02020603050405020304" pitchFamily="18" charset="0"/>
                <a:cs typeface="Times New Roman" panose="02020603050405020304" pitchFamily="18" charset="0"/>
              </a:rPr>
              <a:t>edgeTo</a:t>
            </a:r>
            <a:r>
              <a:rPr lang="en-US" sz="1600" b="1"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b="1" dirty="0" err="1">
                <a:latin typeface="Times New Roman" panose="02020603050405020304" pitchFamily="18" charset="0"/>
                <a:cs typeface="Times New Roman" panose="02020603050405020304" pitchFamily="18" charset="0"/>
              </a:rPr>
              <a:t>distTo</a:t>
            </a:r>
            <a:r>
              <a:rPr lang="en-US" sz="1600" b="1"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b="1" dirty="0">
                <a:latin typeface="Times New Roman" panose="02020603050405020304" pitchFamily="18" charset="0"/>
                <a:cs typeface="Times New Roman" panose="02020603050405020304" pitchFamily="18" charset="0"/>
              </a:rPr>
              <a:t>Repeat V-1 times:</a:t>
            </a:r>
          </a:p>
          <a:p>
            <a:pPr>
              <a:spcBef>
                <a:spcPts val="300"/>
              </a:spcBef>
              <a:spcAft>
                <a:spcPts val="300"/>
              </a:spcAft>
            </a:pPr>
            <a:r>
              <a:rPr lang="en-US" sz="1600" b="1" dirty="0">
                <a:latin typeface="Times New Roman" panose="02020603050405020304" pitchFamily="18" charset="0"/>
                <a:cs typeface="Times New Roman" panose="02020603050405020304" pitchFamily="18" charset="0"/>
              </a:rPr>
              <a:t>	- Relax each edge. </a:t>
            </a:r>
            <a:endParaRPr lang="en-US" sz="1600" b="1" dirty="0">
              <a:effectLst/>
              <a:latin typeface="Times New Roman" panose="02020603050405020304" pitchFamily="18" charset="0"/>
              <a:cs typeface="Times New Roman" panose="02020603050405020304" pitchFamily="18" charset="0"/>
            </a:endParaRPr>
          </a:p>
        </p:txBody>
      </p:sp>
      <p:cxnSp>
        <p:nvCxnSpPr>
          <p:cNvPr id="15" name="Straight Connector 14">
            <a:extLst>
              <a:ext uri="{FF2B5EF4-FFF2-40B4-BE49-F238E27FC236}">
                <a16:creationId xmlns:a16="http://schemas.microsoft.com/office/drawing/2014/main" id="{31892020-4C17-AB94-299C-287D55441E01}"/>
              </a:ext>
            </a:extLst>
          </p:cNvPr>
          <p:cNvCxnSpPr>
            <a:cxnSpLocks/>
          </p:cNvCxnSpPr>
          <p:nvPr/>
        </p:nvCxnSpPr>
        <p:spPr>
          <a:xfrm>
            <a:off x="4664281" y="1645087"/>
            <a:ext cx="3566189" cy="0"/>
          </a:xfrm>
          <a:prstGeom prst="line">
            <a:avLst/>
          </a:prstGeom>
          <a:solidFill>
            <a:schemeClr val="bg1">
              <a:lumMod val="85000"/>
            </a:schemeClr>
          </a:solidFill>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EC514E47-BB83-3DDD-7243-3750B635BA43}"/>
              </a:ext>
            </a:extLst>
          </p:cNvPr>
          <p:cNvCxnSpPr>
            <a:cxnSpLocks/>
          </p:cNvCxnSpPr>
          <p:nvPr/>
        </p:nvCxnSpPr>
        <p:spPr>
          <a:xfrm>
            <a:off x="4664281" y="3280241"/>
            <a:ext cx="3566189" cy="0"/>
          </a:xfrm>
          <a:prstGeom prst="line">
            <a:avLst/>
          </a:prstGeom>
          <a:solidFill>
            <a:schemeClr val="bg1">
              <a:lumMod val="85000"/>
            </a:schemeClr>
          </a:solidFill>
          <a:ln w="12700">
            <a:solidFill>
              <a:schemeClr val="tx1"/>
            </a:solidFill>
          </a:ln>
          <a:effectLst/>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11395854-BC10-7309-DD11-B441A275C38D}"/>
              </a:ext>
            </a:extLst>
          </p:cNvPr>
          <p:cNvSpPr/>
          <p:nvPr/>
        </p:nvSpPr>
        <p:spPr>
          <a:xfrm>
            <a:off x="4216760" y="4187076"/>
            <a:ext cx="4654626" cy="1107996"/>
          </a:xfrm>
          <a:prstGeom prst="rect">
            <a:avLst/>
          </a:prstGeom>
        </p:spPr>
        <p:txBody>
          <a:bodyPr wrap="square">
            <a:spAutoFit/>
          </a:bodyPr>
          <a:lstStyle/>
          <a:p>
            <a:pPr>
              <a:spcBef>
                <a:spcPts val="200"/>
              </a:spcBef>
              <a:spcAft>
                <a:spcPts val="200"/>
              </a:spcAft>
            </a:pPr>
            <a:r>
              <a:rPr lang="en-US" sz="1400" dirty="0">
                <a:latin typeface="Menlo" panose="020B0609030804020204" pitchFamily="49" charset="0"/>
                <a:ea typeface="Menlo" panose="020B0609030804020204" pitchFamily="49" charset="0"/>
                <a:cs typeface="Menlo" panose="020B0609030804020204" pitchFamily="49" charset="0"/>
              </a:rPr>
              <a:t>for (</a:t>
            </a:r>
            <a:r>
              <a:rPr lang="en-US" sz="1400" dirty="0" err="1">
                <a:latin typeface="Menlo" panose="020B0609030804020204" pitchFamily="49" charset="0"/>
                <a:ea typeface="Menlo" panose="020B0609030804020204" pitchFamily="49" charset="0"/>
                <a:cs typeface="Menlo" panose="020B0609030804020204" pitchFamily="49" charset="0"/>
              </a:rPr>
              <a:t>int</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i</a:t>
            </a:r>
            <a:r>
              <a:rPr lang="en-US" sz="1400" dirty="0">
                <a:latin typeface="Menlo" panose="020B0609030804020204" pitchFamily="49" charset="0"/>
                <a:ea typeface="Menlo" panose="020B0609030804020204" pitchFamily="49" charset="0"/>
                <a:cs typeface="Menlo" panose="020B0609030804020204" pitchFamily="49" charset="0"/>
              </a:rPr>
              <a:t> = 1; </a:t>
            </a:r>
            <a:r>
              <a:rPr lang="en-US" sz="1400" dirty="0" err="1">
                <a:latin typeface="Menlo" panose="020B0609030804020204" pitchFamily="49" charset="0"/>
                <a:ea typeface="Menlo" panose="020B0609030804020204" pitchFamily="49" charset="0"/>
                <a:cs typeface="Menlo" panose="020B0609030804020204" pitchFamily="49" charset="0"/>
              </a:rPr>
              <a:t>i</a:t>
            </a:r>
            <a:r>
              <a:rPr lang="en-US" sz="1400" dirty="0">
                <a:latin typeface="Menlo" panose="020B0609030804020204" pitchFamily="49" charset="0"/>
                <a:ea typeface="Menlo" panose="020B0609030804020204" pitchFamily="49" charset="0"/>
                <a:cs typeface="Menlo" panose="020B0609030804020204" pitchFamily="49" charset="0"/>
              </a:rPr>
              <a:t> &lt; G.V(); </a:t>
            </a:r>
            <a:r>
              <a:rPr lang="en-US" sz="1400" dirty="0" err="1">
                <a:latin typeface="Menlo" panose="020B0609030804020204" pitchFamily="49" charset="0"/>
                <a:ea typeface="Menlo" panose="020B0609030804020204" pitchFamily="49" charset="0"/>
                <a:cs typeface="Menlo" panose="020B0609030804020204" pitchFamily="49" charset="0"/>
              </a:rPr>
              <a:t>i</a:t>
            </a:r>
            <a:r>
              <a:rPr lang="en-US" sz="1400" dirty="0">
                <a:latin typeface="Menlo" panose="020B0609030804020204" pitchFamily="49" charset="0"/>
                <a:ea typeface="Menlo" panose="020B0609030804020204" pitchFamily="49" charset="0"/>
                <a:cs typeface="Menlo" panose="020B0609030804020204" pitchFamily="49" charset="0"/>
              </a:rPr>
              <a:t>++) </a:t>
            </a:r>
          </a:p>
          <a:p>
            <a:pPr>
              <a:spcBef>
                <a:spcPts val="200"/>
              </a:spcBef>
              <a:spcAft>
                <a:spcPts val="200"/>
              </a:spcAft>
            </a:pPr>
            <a:r>
              <a:rPr lang="en-US" sz="1400" dirty="0">
                <a:latin typeface="Menlo" panose="020B0609030804020204" pitchFamily="49" charset="0"/>
                <a:ea typeface="Menlo" panose="020B0609030804020204" pitchFamily="49" charset="0"/>
                <a:cs typeface="Menlo" panose="020B0609030804020204" pitchFamily="49" charset="0"/>
              </a:rPr>
              <a:t>	for (</a:t>
            </a:r>
            <a:r>
              <a:rPr lang="en-US" sz="1400" dirty="0" err="1">
                <a:latin typeface="Menlo" panose="020B0609030804020204" pitchFamily="49" charset="0"/>
                <a:ea typeface="Menlo" panose="020B0609030804020204" pitchFamily="49" charset="0"/>
                <a:cs typeface="Menlo" panose="020B0609030804020204" pitchFamily="49" charset="0"/>
              </a:rPr>
              <a:t>int</a:t>
            </a:r>
            <a:r>
              <a:rPr lang="en-US" sz="1400" dirty="0">
                <a:latin typeface="Menlo" panose="020B0609030804020204" pitchFamily="49" charset="0"/>
                <a:ea typeface="Menlo" panose="020B0609030804020204" pitchFamily="49" charset="0"/>
                <a:cs typeface="Menlo" panose="020B0609030804020204" pitchFamily="49" charset="0"/>
              </a:rPr>
              <a:t> v = 0; v &lt; G.V(); v++) </a:t>
            </a:r>
          </a:p>
          <a:p>
            <a:pPr>
              <a:spcBef>
                <a:spcPts val="200"/>
              </a:spcBef>
              <a:spcAft>
                <a:spcPts val="200"/>
              </a:spcAft>
            </a:pPr>
            <a:r>
              <a:rPr lang="en-US" sz="1400" dirty="0">
                <a:latin typeface="Menlo" panose="020B0609030804020204" pitchFamily="49" charset="0"/>
                <a:ea typeface="Menlo" panose="020B0609030804020204" pitchFamily="49" charset="0"/>
                <a:cs typeface="Menlo" panose="020B0609030804020204" pitchFamily="49" charset="0"/>
              </a:rPr>
              <a:t>		for (</a:t>
            </a:r>
            <a:r>
              <a:rPr lang="en-US" sz="1400" dirty="0" err="1">
                <a:latin typeface="Menlo" panose="020B0609030804020204" pitchFamily="49" charset="0"/>
                <a:ea typeface="Menlo" panose="020B0609030804020204" pitchFamily="49" charset="0"/>
                <a:cs typeface="Menlo" panose="020B0609030804020204" pitchFamily="49" charset="0"/>
              </a:rPr>
              <a:t>DirectedEdge</a:t>
            </a:r>
            <a:r>
              <a:rPr lang="en-US" sz="1400" dirty="0">
                <a:latin typeface="Menlo" panose="020B0609030804020204" pitchFamily="49" charset="0"/>
                <a:ea typeface="Menlo" panose="020B0609030804020204" pitchFamily="49" charset="0"/>
                <a:cs typeface="Menlo" panose="020B0609030804020204" pitchFamily="49" charset="0"/>
              </a:rPr>
              <a:t> e : </a:t>
            </a:r>
            <a:r>
              <a:rPr lang="en-US" sz="1400" dirty="0" err="1">
                <a:latin typeface="Menlo" panose="020B0609030804020204" pitchFamily="49" charset="0"/>
                <a:ea typeface="Menlo" panose="020B0609030804020204" pitchFamily="49" charset="0"/>
                <a:cs typeface="Menlo" panose="020B0609030804020204" pitchFamily="49" charset="0"/>
              </a:rPr>
              <a:t>G.adj</a:t>
            </a:r>
            <a:r>
              <a:rPr lang="en-US" sz="1400" dirty="0">
                <a:latin typeface="Menlo" panose="020B0609030804020204" pitchFamily="49" charset="0"/>
                <a:ea typeface="Menlo" panose="020B0609030804020204" pitchFamily="49" charset="0"/>
                <a:cs typeface="Menlo" panose="020B0609030804020204" pitchFamily="49" charset="0"/>
              </a:rPr>
              <a:t>(v)) </a:t>
            </a:r>
          </a:p>
          <a:p>
            <a:pPr>
              <a:spcBef>
                <a:spcPts val="200"/>
              </a:spcBef>
              <a:spcAft>
                <a:spcPts val="200"/>
              </a:spcAft>
            </a:pPr>
            <a:r>
              <a:rPr lang="en-US" sz="1400" dirty="0">
                <a:latin typeface="Menlo" panose="020B0609030804020204" pitchFamily="49" charset="0"/>
                <a:ea typeface="Menlo" panose="020B0609030804020204" pitchFamily="49" charset="0"/>
                <a:cs typeface="Menlo" panose="020B0609030804020204" pitchFamily="49" charset="0"/>
              </a:rPr>
              <a:t>			relax(e); </a:t>
            </a:r>
            <a:endParaRPr lang="en-US" sz="1400" dirty="0">
              <a:effectLst/>
              <a:latin typeface="Menlo" panose="020B0609030804020204" pitchFamily="49" charset="0"/>
              <a:ea typeface="Menlo" panose="020B0609030804020204" pitchFamily="49" charset="0"/>
              <a:cs typeface="Menlo" panose="020B0609030804020204" pitchFamily="49" charset="0"/>
            </a:endParaRPr>
          </a:p>
        </p:txBody>
      </p:sp>
      <p:cxnSp>
        <p:nvCxnSpPr>
          <p:cNvPr id="18" name="Straight Arrow Connector 17">
            <a:extLst>
              <a:ext uri="{FF2B5EF4-FFF2-40B4-BE49-F238E27FC236}">
                <a16:creationId xmlns:a16="http://schemas.microsoft.com/office/drawing/2014/main" id="{C0F33C52-214D-82F6-1D60-C3C6865C15C9}"/>
              </a:ext>
            </a:extLst>
          </p:cNvPr>
          <p:cNvCxnSpPr>
            <a:cxnSpLocks/>
          </p:cNvCxnSpPr>
          <p:nvPr/>
        </p:nvCxnSpPr>
        <p:spPr>
          <a:xfrm flipH="1">
            <a:off x="7540055" y="4828232"/>
            <a:ext cx="379817" cy="0"/>
          </a:xfrm>
          <a:prstGeom prst="straightConnector1">
            <a:avLst/>
          </a:prstGeom>
          <a:ln w="28575">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C3192EFB-6D41-85F1-AA1B-65063E50C0F9}"/>
              </a:ext>
            </a:extLst>
          </p:cNvPr>
          <p:cNvSpPr txBox="1"/>
          <p:nvPr/>
        </p:nvSpPr>
        <p:spPr>
          <a:xfrm>
            <a:off x="1127511" y="5469389"/>
            <a:ext cx="6907500" cy="1354217"/>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GB" dirty="0"/>
              <a:t>Time complexity for connected graph: Best Case: O(E), when distance array after 1st and 2nd relaxation are same , we can simply stop further processing</a:t>
            </a:r>
          </a:p>
          <a:p>
            <a:pPr lvl="1"/>
            <a:r>
              <a:rPr lang="en-GB" sz="1400" dirty="0"/>
              <a:t>Average Case: O(V*E)</a:t>
            </a:r>
          </a:p>
          <a:p>
            <a:pPr lvl="1"/>
            <a:r>
              <a:rPr lang="en-GB" sz="1400" dirty="0"/>
              <a:t>Worst Case: O(V*E)</a:t>
            </a:r>
            <a:endParaRPr lang="en-SE" sz="1400" dirty="0"/>
          </a:p>
        </p:txBody>
      </p:sp>
    </p:spTree>
    <p:extLst>
      <p:ext uri="{BB962C8B-B14F-4D97-AF65-F5344CB8AC3E}">
        <p14:creationId xmlns:p14="http://schemas.microsoft.com/office/powerpoint/2010/main" val="17209870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9B54-AD9E-0664-2196-FE5531363593}"/>
              </a:ext>
            </a:extLst>
          </p:cNvPr>
          <p:cNvSpPr>
            <a:spLocks noGrp="1"/>
          </p:cNvSpPr>
          <p:nvPr>
            <p:ph type="title"/>
          </p:nvPr>
        </p:nvSpPr>
        <p:spPr/>
        <p:txBody>
          <a:bodyPr>
            <a:normAutofit fontScale="90000"/>
          </a:bodyPr>
          <a:lstStyle/>
          <a:p>
            <a:r>
              <a:rPr lang="en-US" spc="-35" dirty="0">
                <a:latin typeface="Arial"/>
                <a:cs typeface="Arial"/>
              </a:rPr>
              <a:t>Bellman-Ford</a:t>
            </a:r>
            <a:r>
              <a:rPr lang="en-US" spc="20" dirty="0">
                <a:latin typeface="Arial"/>
                <a:cs typeface="Arial"/>
              </a:rPr>
              <a:t> </a:t>
            </a:r>
            <a:r>
              <a:rPr lang="en-US" spc="60" dirty="0">
                <a:latin typeface="Arial"/>
                <a:cs typeface="Arial"/>
              </a:rPr>
              <a:t>Algorithm Proof of Correctness</a:t>
            </a:r>
            <a:endParaRPr lang="en-SE" dirty="0"/>
          </a:p>
        </p:txBody>
      </p:sp>
      <p:sp>
        <p:nvSpPr>
          <p:cNvPr id="3" name="Content Placeholder 2">
            <a:extLst>
              <a:ext uri="{FF2B5EF4-FFF2-40B4-BE49-F238E27FC236}">
                <a16:creationId xmlns:a16="http://schemas.microsoft.com/office/drawing/2014/main" id="{BC4B1918-4237-E39C-4D3B-DE7BE6CF9CEF}"/>
              </a:ext>
            </a:extLst>
          </p:cNvPr>
          <p:cNvSpPr>
            <a:spLocks noGrp="1"/>
          </p:cNvSpPr>
          <p:nvPr>
            <p:ph idx="1"/>
          </p:nvPr>
        </p:nvSpPr>
        <p:spPr/>
        <p:txBody>
          <a:bodyPr>
            <a:normAutofit/>
          </a:bodyPr>
          <a:lstStyle/>
          <a:p>
            <a:r>
              <a:rPr lang="en-GB" sz="2400" b="0" i="0" dirty="0">
                <a:solidFill>
                  <a:srgbClr val="273239"/>
                </a:solidFill>
                <a:effectLst/>
                <a:latin typeface="Nunito" pitchFamily="2" charset="0"/>
              </a:rPr>
              <a:t>Relaxing edges </a:t>
            </a:r>
            <a:r>
              <a:rPr lang="en-GB" sz="2400" b="1" dirty="0">
                <a:solidFill>
                  <a:srgbClr val="273239"/>
                </a:solidFill>
                <a:latin typeface="Nunito" pitchFamily="2" charset="0"/>
              </a:rPr>
              <a:t>V</a:t>
            </a:r>
            <a:r>
              <a:rPr lang="en-GB" sz="2400" b="1" i="0" dirty="0">
                <a:solidFill>
                  <a:srgbClr val="273239"/>
                </a:solidFill>
                <a:effectLst/>
                <a:latin typeface="Nunito" pitchFamily="2" charset="0"/>
              </a:rPr>
              <a:t>-1 </a:t>
            </a:r>
            <a:r>
              <a:rPr lang="en-GB" sz="2400" b="0" i="0" dirty="0">
                <a:solidFill>
                  <a:srgbClr val="273239"/>
                </a:solidFill>
                <a:effectLst/>
                <a:latin typeface="Nunito" pitchFamily="2" charset="0"/>
              </a:rPr>
              <a:t>times in the Bellman-Ford algorithm guarantees that the algorithm has explored all possible paths of length up to</a:t>
            </a:r>
            <a:r>
              <a:rPr lang="en-GB" sz="2400" b="1" i="0" dirty="0">
                <a:solidFill>
                  <a:srgbClr val="273239"/>
                </a:solidFill>
                <a:effectLst/>
                <a:latin typeface="Nunito" pitchFamily="2" charset="0"/>
              </a:rPr>
              <a:t> V-1</a:t>
            </a:r>
            <a:r>
              <a:rPr lang="en-GB" sz="2400" b="0" i="0" dirty="0">
                <a:solidFill>
                  <a:srgbClr val="273239"/>
                </a:solidFill>
                <a:effectLst/>
                <a:latin typeface="Nunito" pitchFamily="2" charset="0"/>
              </a:rPr>
              <a:t>, which is the maximum possible length of a shortest path in a graph with </a:t>
            </a:r>
            <a:r>
              <a:rPr lang="en-GB" sz="2400" b="1" i="0" dirty="0">
                <a:solidFill>
                  <a:srgbClr val="273239"/>
                </a:solidFill>
                <a:effectLst/>
                <a:latin typeface="Nunito" pitchFamily="2" charset="0"/>
              </a:rPr>
              <a:t>V </a:t>
            </a:r>
            <a:r>
              <a:rPr lang="en-GB" sz="2400" b="0" i="0" dirty="0">
                <a:solidFill>
                  <a:srgbClr val="273239"/>
                </a:solidFill>
                <a:effectLst/>
                <a:latin typeface="Nunito" pitchFamily="2" charset="0"/>
              </a:rPr>
              <a:t>vertices. This allows the algorithm to correctly calculate the shortest paths from the source vertex to all other vertices, given that there are no negative-weight cycles.</a:t>
            </a:r>
          </a:p>
        </p:txBody>
      </p:sp>
    </p:spTree>
    <p:extLst>
      <p:ext uri="{BB962C8B-B14F-4D97-AF65-F5344CB8AC3E}">
        <p14:creationId xmlns:p14="http://schemas.microsoft.com/office/powerpoint/2010/main" val="34753668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0117-F904-6248-A980-20649124EABD}"/>
              </a:ext>
            </a:extLst>
          </p:cNvPr>
          <p:cNvSpPr>
            <a:spLocks noGrp="1"/>
          </p:cNvSpPr>
          <p:nvPr>
            <p:ph type="title"/>
          </p:nvPr>
        </p:nvSpPr>
        <p:spPr/>
        <p:txBody>
          <a:bodyPr/>
          <a:lstStyle/>
          <a:p>
            <a:r>
              <a:rPr lang="en-US" spc="-35" dirty="0">
                <a:latin typeface="Arial"/>
                <a:cs typeface="Arial"/>
              </a:rPr>
              <a:t>Bellman-Ford</a:t>
            </a:r>
            <a:r>
              <a:rPr lang="en-US" spc="20" dirty="0">
                <a:latin typeface="Arial"/>
                <a:cs typeface="Arial"/>
              </a:rPr>
              <a:t> </a:t>
            </a:r>
            <a:r>
              <a:rPr lang="en-US" spc="60" dirty="0">
                <a:latin typeface="Arial"/>
                <a:cs typeface="Arial"/>
              </a:rPr>
              <a:t>Algorithm Example</a:t>
            </a:r>
            <a:endParaRPr lang="en-US" dirty="0"/>
          </a:p>
        </p:txBody>
      </p:sp>
      <p:sp>
        <p:nvSpPr>
          <p:cNvPr id="6" name="Rectangle 5">
            <a:extLst>
              <a:ext uri="{FF2B5EF4-FFF2-40B4-BE49-F238E27FC236}">
                <a16:creationId xmlns:a16="http://schemas.microsoft.com/office/drawing/2014/main" id="{B99E1210-53B8-D044-B947-6BB1DC48B366}"/>
              </a:ext>
            </a:extLst>
          </p:cNvPr>
          <p:cNvSpPr/>
          <p:nvPr/>
        </p:nvSpPr>
        <p:spPr>
          <a:xfrm>
            <a:off x="750815" y="1397873"/>
            <a:ext cx="3622965" cy="338554"/>
          </a:xfrm>
          <a:prstGeom prst="rect">
            <a:avLst/>
          </a:prstGeom>
          <a:solidFill>
            <a:srgbClr val="E6A20E"/>
          </a:solidFill>
        </p:spPr>
        <p:txBody>
          <a:bodyPr wrap="square">
            <a:spAutoFit/>
          </a:bodyPr>
          <a:lstStyle/>
          <a:p>
            <a:pPr>
              <a:spcBef>
                <a:spcPts val="300"/>
              </a:spcBef>
              <a:spcAft>
                <a:spcPts val="300"/>
              </a:spcAft>
              <a:buClr>
                <a:schemeClr val="accent1"/>
              </a:buClr>
            </a:pPr>
            <a:r>
              <a:rPr lang="en-US" sz="1600" dirty="0">
                <a:latin typeface="Arial"/>
                <a:cs typeface="Arial"/>
              </a:rPr>
              <a:t>Repeat V − 1 times: relax all E edges.</a:t>
            </a:r>
          </a:p>
        </p:txBody>
      </p:sp>
      <p:sp>
        <p:nvSpPr>
          <p:cNvPr id="7" name="Oval 6">
            <a:extLst>
              <a:ext uri="{FF2B5EF4-FFF2-40B4-BE49-F238E27FC236}">
                <a16:creationId xmlns:a16="http://schemas.microsoft.com/office/drawing/2014/main" id="{8D955ABE-B04F-B846-BDC4-F69E2A70C951}"/>
              </a:ext>
            </a:extLst>
          </p:cNvPr>
          <p:cNvSpPr/>
          <p:nvPr/>
        </p:nvSpPr>
        <p:spPr>
          <a:xfrm>
            <a:off x="2030524" y="206634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23F9417C-502B-024B-8D2B-BCFC53A79075}"/>
              </a:ext>
            </a:extLst>
          </p:cNvPr>
          <p:cNvCxnSpPr>
            <a:cxnSpLocks/>
            <a:stCxn id="22" idx="1"/>
            <a:endCxn id="7" idx="5"/>
          </p:cNvCxnSpPr>
          <p:nvPr/>
        </p:nvCxnSpPr>
        <p:spPr>
          <a:xfrm flipH="1" flipV="1">
            <a:off x="2428544" y="2481827"/>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4850022-6149-3941-969D-E6D4CB99FF71}"/>
              </a:ext>
            </a:extLst>
          </p:cNvPr>
          <p:cNvCxnSpPr>
            <a:cxnSpLocks/>
            <a:stCxn id="23" idx="5"/>
            <a:endCxn id="26" idx="0"/>
          </p:cNvCxnSpPr>
          <p:nvPr/>
        </p:nvCxnSpPr>
        <p:spPr>
          <a:xfrm>
            <a:off x="4101180" y="2851139"/>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34E2604-2288-5D49-8CFD-3268C4CCF192}"/>
              </a:ext>
            </a:extLst>
          </p:cNvPr>
          <p:cNvCxnSpPr>
            <a:cxnSpLocks/>
            <a:stCxn id="27" idx="7"/>
            <a:endCxn id="22" idx="3"/>
          </p:cNvCxnSpPr>
          <p:nvPr/>
        </p:nvCxnSpPr>
        <p:spPr>
          <a:xfrm flipV="1">
            <a:off x="2893152" y="3916858"/>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90D96F4-71F1-2B41-8DB8-24B7D8F480AB}"/>
              </a:ext>
            </a:extLst>
          </p:cNvPr>
          <p:cNvCxnSpPr>
            <a:cxnSpLocks/>
            <a:stCxn id="23" idx="2"/>
            <a:endCxn id="7" idx="6"/>
          </p:cNvCxnSpPr>
          <p:nvPr/>
        </p:nvCxnSpPr>
        <p:spPr>
          <a:xfrm flipH="1" flipV="1">
            <a:off x="2496832" y="2309730"/>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5469227-6174-4E45-A289-3BCC762E99B0}"/>
              </a:ext>
            </a:extLst>
          </p:cNvPr>
          <p:cNvCxnSpPr>
            <a:cxnSpLocks/>
            <a:stCxn id="25" idx="4"/>
            <a:endCxn id="24" idx="0"/>
          </p:cNvCxnSpPr>
          <p:nvPr/>
        </p:nvCxnSpPr>
        <p:spPr>
          <a:xfrm>
            <a:off x="639258" y="3752747"/>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8EF68C0-11D8-EE48-898E-626DFA2477D8}"/>
              </a:ext>
            </a:extLst>
          </p:cNvPr>
          <p:cNvCxnSpPr>
            <a:cxnSpLocks/>
            <a:stCxn id="7" idx="4"/>
            <a:endCxn id="28" idx="0"/>
          </p:cNvCxnSpPr>
          <p:nvPr/>
        </p:nvCxnSpPr>
        <p:spPr>
          <a:xfrm flipH="1">
            <a:off x="1932642" y="2553111"/>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FA4D3E7-2AC6-9745-82C1-0E60A9897AB3}"/>
              </a:ext>
            </a:extLst>
          </p:cNvPr>
          <p:cNvCxnSpPr>
            <a:cxnSpLocks/>
            <a:stCxn id="28" idx="4"/>
            <a:endCxn id="27" idx="1"/>
          </p:cNvCxnSpPr>
          <p:nvPr/>
        </p:nvCxnSpPr>
        <p:spPr>
          <a:xfrm>
            <a:off x="1932642" y="3930826"/>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1650E4-3D56-7644-9F34-457FE379CB4A}"/>
              </a:ext>
            </a:extLst>
          </p:cNvPr>
          <p:cNvCxnSpPr>
            <a:cxnSpLocks/>
            <a:stCxn id="24" idx="7"/>
            <a:endCxn id="28" idx="3"/>
          </p:cNvCxnSpPr>
          <p:nvPr/>
        </p:nvCxnSpPr>
        <p:spPr>
          <a:xfrm flipV="1">
            <a:off x="1037277" y="3859542"/>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72EEBD6-4844-5242-A4AE-0D74BEE9A684}"/>
              </a:ext>
            </a:extLst>
          </p:cNvPr>
          <p:cNvCxnSpPr>
            <a:cxnSpLocks/>
            <a:stCxn id="24" idx="6"/>
            <a:endCxn id="26" idx="3"/>
          </p:cNvCxnSpPr>
          <p:nvPr/>
        </p:nvCxnSpPr>
        <p:spPr>
          <a:xfrm>
            <a:off x="1105566" y="4904002"/>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52096D-2025-464C-9880-447EC8466723}"/>
              </a:ext>
            </a:extLst>
          </p:cNvPr>
          <p:cNvCxnSpPr>
            <a:cxnSpLocks/>
            <a:stCxn id="27" idx="6"/>
            <a:endCxn id="26" idx="2"/>
          </p:cNvCxnSpPr>
          <p:nvPr/>
        </p:nvCxnSpPr>
        <p:spPr>
          <a:xfrm>
            <a:off x="2961441" y="4559806"/>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489A45F-26BC-6448-8C5D-BEBE1D9EB1FE}"/>
              </a:ext>
            </a:extLst>
          </p:cNvPr>
          <p:cNvCxnSpPr>
            <a:cxnSpLocks/>
            <a:stCxn id="27" idx="2"/>
            <a:endCxn id="24" idx="6"/>
          </p:cNvCxnSpPr>
          <p:nvPr/>
        </p:nvCxnSpPr>
        <p:spPr>
          <a:xfrm flipH="1">
            <a:off x="1105566" y="4559806"/>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DEBBFF8-8C40-D149-8672-E6E9AF8AF93B}"/>
              </a:ext>
            </a:extLst>
          </p:cNvPr>
          <p:cNvCxnSpPr>
            <a:cxnSpLocks/>
            <a:stCxn id="25" idx="6"/>
            <a:endCxn id="28" idx="2"/>
          </p:cNvCxnSpPr>
          <p:nvPr/>
        </p:nvCxnSpPr>
        <p:spPr>
          <a:xfrm>
            <a:off x="872412" y="3509365"/>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D597CEE-D9C8-D54D-BD60-AD42BF9D2910}"/>
              </a:ext>
            </a:extLst>
          </p:cNvPr>
          <p:cNvCxnSpPr>
            <a:cxnSpLocks/>
            <a:stCxn id="22" idx="2"/>
            <a:endCxn id="28" idx="6"/>
          </p:cNvCxnSpPr>
          <p:nvPr/>
        </p:nvCxnSpPr>
        <p:spPr>
          <a:xfrm flipH="1" flipV="1">
            <a:off x="2165796" y="3687445"/>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9F720F3-7C76-3046-8E9E-26044C0A4039}"/>
              </a:ext>
            </a:extLst>
          </p:cNvPr>
          <p:cNvCxnSpPr>
            <a:cxnSpLocks/>
            <a:stCxn id="7" idx="3"/>
            <a:endCxn id="25" idx="7"/>
          </p:cNvCxnSpPr>
          <p:nvPr/>
        </p:nvCxnSpPr>
        <p:spPr>
          <a:xfrm flipH="1">
            <a:off x="804123" y="2481827"/>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D189E5A1-6898-E64F-BD8F-4FD94AFA022B}"/>
              </a:ext>
            </a:extLst>
          </p:cNvPr>
          <p:cNvSpPr/>
          <p:nvPr/>
        </p:nvSpPr>
        <p:spPr>
          <a:xfrm>
            <a:off x="3294314" y="350137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69C99DA-A9A0-0D49-BFEA-0CA2EF5160FF}"/>
              </a:ext>
            </a:extLst>
          </p:cNvPr>
          <p:cNvSpPr/>
          <p:nvPr/>
        </p:nvSpPr>
        <p:spPr>
          <a:xfrm>
            <a:off x="3703161" y="243566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FB23D43E-372A-6F43-A447-8C0610D2BE01}"/>
              </a:ext>
            </a:extLst>
          </p:cNvPr>
          <p:cNvSpPr/>
          <p:nvPr/>
        </p:nvSpPr>
        <p:spPr>
          <a:xfrm>
            <a:off x="639258" y="466062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C0984E8-F267-C743-BC0D-D9BC3BEF7C0E}"/>
              </a:ext>
            </a:extLst>
          </p:cNvPr>
          <p:cNvSpPr/>
          <p:nvPr/>
        </p:nvSpPr>
        <p:spPr>
          <a:xfrm>
            <a:off x="406104" y="326598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78D47AE4-E942-9B4F-8E02-A7B83B56B392}"/>
              </a:ext>
            </a:extLst>
          </p:cNvPr>
          <p:cNvSpPr/>
          <p:nvPr/>
        </p:nvSpPr>
        <p:spPr>
          <a:xfrm>
            <a:off x="4982854" y="487705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BF6ADA6-1C9E-2349-A5FB-4100F0FE24B6}"/>
              </a:ext>
            </a:extLst>
          </p:cNvPr>
          <p:cNvSpPr/>
          <p:nvPr/>
        </p:nvSpPr>
        <p:spPr>
          <a:xfrm>
            <a:off x="2495133" y="431642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70B1F7D-6058-C24F-86DA-BE83D889D3FD}"/>
              </a:ext>
            </a:extLst>
          </p:cNvPr>
          <p:cNvSpPr/>
          <p:nvPr/>
        </p:nvSpPr>
        <p:spPr>
          <a:xfrm>
            <a:off x="1699488" y="344406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D2037DE3-0394-6541-B907-10FE6FBF2B67}"/>
              </a:ext>
            </a:extLst>
          </p:cNvPr>
          <p:cNvCxnSpPr>
            <a:cxnSpLocks/>
            <a:stCxn id="23" idx="4"/>
            <a:endCxn id="22" idx="0"/>
          </p:cNvCxnSpPr>
          <p:nvPr/>
        </p:nvCxnSpPr>
        <p:spPr>
          <a:xfrm flipH="1">
            <a:off x="3527468" y="2922423"/>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20A10CF-62B0-804E-B772-E250F8670953}"/>
              </a:ext>
            </a:extLst>
          </p:cNvPr>
          <p:cNvCxnSpPr>
            <a:cxnSpLocks/>
            <a:stCxn id="22" idx="5"/>
            <a:endCxn id="26" idx="1"/>
          </p:cNvCxnSpPr>
          <p:nvPr/>
        </p:nvCxnSpPr>
        <p:spPr>
          <a:xfrm>
            <a:off x="3692333" y="3916858"/>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303E7F2-CFCE-8F43-88AA-82D63F999B76}"/>
              </a:ext>
            </a:extLst>
          </p:cNvPr>
          <p:cNvSpPr txBox="1"/>
          <p:nvPr/>
        </p:nvSpPr>
        <p:spPr>
          <a:xfrm>
            <a:off x="3023509" y="410134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868A567-948F-FD47-A1E6-39E4ADDC65E6}"/>
              </a:ext>
            </a:extLst>
          </p:cNvPr>
          <p:cNvSpPr txBox="1"/>
          <p:nvPr/>
        </p:nvSpPr>
        <p:spPr>
          <a:xfrm>
            <a:off x="3592290" y="313151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75363AF-2034-004E-9534-C5B0EABCC6A2}"/>
              </a:ext>
            </a:extLst>
          </p:cNvPr>
          <p:cNvSpPr txBox="1"/>
          <p:nvPr/>
        </p:nvSpPr>
        <p:spPr>
          <a:xfrm>
            <a:off x="2096119" y="407139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E9402DA7-B824-AF43-B8EE-C5F561AB60FF}"/>
              </a:ext>
            </a:extLst>
          </p:cNvPr>
          <p:cNvSpPr txBox="1"/>
          <p:nvPr/>
        </p:nvSpPr>
        <p:spPr>
          <a:xfrm>
            <a:off x="1987898" y="293463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BC2CE0A-B6DF-F94B-B2F5-5DD3C3EFC581}"/>
              </a:ext>
            </a:extLst>
          </p:cNvPr>
          <p:cNvSpPr txBox="1"/>
          <p:nvPr/>
        </p:nvSpPr>
        <p:spPr>
          <a:xfrm>
            <a:off x="2764878" y="291394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26972CD-5E5A-1B4D-9A09-3DAFF653278A}"/>
              </a:ext>
            </a:extLst>
          </p:cNvPr>
          <p:cNvSpPr txBox="1"/>
          <p:nvPr/>
        </p:nvSpPr>
        <p:spPr>
          <a:xfrm>
            <a:off x="1147292" y="354540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378F133-5E56-6747-BA9D-7D61BD19CD31}"/>
              </a:ext>
            </a:extLst>
          </p:cNvPr>
          <p:cNvSpPr txBox="1"/>
          <p:nvPr/>
        </p:nvSpPr>
        <p:spPr>
          <a:xfrm>
            <a:off x="3054317" y="239718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D4C86028-F933-7D4D-9072-76E3FD358A6C}"/>
              </a:ext>
            </a:extLst>
          </p:cNvPr>
          <p:cNvSpPr txBox="1"/>
          <p:nvPr/>
        </p:nvSpPr>
        <p:spPr>
          <a:xfrm>
            <a:off x="1346743" y="282381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3D275694-7268-6B49-904B-CC94DC0C886E}"/>
              </a:ext>
            </a:extLst>
          </p:cNvPr>
          <p:cNvSpPr txBox="1"/>
          <p:nvPr/>
        </p:nvSpPr>
        <p:spPr>
          <a:xfrm>
            <a:off x="2631838" y="3614389"/>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E9D14EA-CE45-8040-BD1A-BED35B39E0F8}"/>
              </a:ext>
            </a:extLst>
          </p:cNvPr>
          <p:cNvSpPr txBox="1"/>
          <p:nvPr/>
        </p:nvSpPr>
        <p:spPr>
          <a:xfrm>
            <a:off x="657549" y="409023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B0DCA97-DDFB-424A-BF17-0865171B9A62}"/>
              </a:ext>
            </a:extLst>
          </p:cNvPr>
          <p:cNvSpPr txBox="1"/>
          <p:nvPr/>
        </p:nvSpPr>
        <p:spPr>
          <a:xfrm>
            <a:off x="1347376" y="413572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38A319C-65B2-1C42-ACEA-7168934F8E8E}"/>
              </a:ext>
            </a:extLst>
          </p:cNvPr>
          <p:cNvSpPr txBox="1"/>
          <p:nvPr/>
        </p:nvSpPr>
        <p:spPr>
          <a:xfrm>
            <a:off x="1788032" y="461059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5195A04-361F-1840-8DEC-FD8046AED27F}"/>
              </a:ext>
            </a:extLst>
          </p:cNvPr>
          <p:cNvSpPr txBox="1"/>
          <p:nvPr/>
        </p:nvSpPr>
        <p:spPr>
          <a:xfrm>
            <a:off x="4099582" y="422208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316C29FD-A84E-7544-A4CF-FD5AEC67CBC3}"/>
              </a:ext>
            </a:extLst>
          </p:cNvPr>
          <p:cNvSpPr txBox="1"/>
          <p:nvPr/>
        </p:nvSpPr>
        <p:spPr>
          <a:xfrm>
            <a:off x="4441353" y="359965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00FE8611-7449-ED45-9642-FDB6B20793F2}"/>
              </a:ext>
            </a:extLst>
          </p:cNvPr>
          <p:cNvSpPr txBox="1"/>
          <p:nvPr/>
        </p:nvSpPr>
        <p:spPr>
          <a:xfrm>
            <a:off x="3502870" y="468144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1A02A50-CAC1-D740-A856-387BFB5C9A2C}"/>
              </a:ext>
            </a:extLst>
          </p:cNvPr>
          <p:cNvSpPr txBox="1"/>
          <p:nvPr/>
        </p:nvSpPr>
        <p:spPr>
          <a:xfrm>
            <a:off x="2769439" y="499085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075AB891-0389-294A-A10D-580055FE6ED7}"/>
              </a:ext>
            </a:extLst>
          </p:cNvPr>
          <p:cNvSpPr/>
          <p:nvPr/>
        </p:nvSpPr>
        <p:spPr>
          <a:xfrm>
            <a:off x="5976100" y="1506703"/>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B9C0267B-D789-664A-A670-D3D27616754F}"/>
              </a:ext>
            </a:extLst>
          </p:cNvPr>
          <p:cNvSpPr/>
          <p:nvPr/>
        </p:nvSpPr>
        <p:spPr>
          <a:xfrm>
            <a:off x="5976100" y="190713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9" name="Straight Connector 48">
            <a:extLst>
              <a:ext uri="{FF2B5EF4-FFF2-40B4-BE49-F238E27FC236}">
                <a16:creationId xmlns:a16="http://schemas.microsoft.com/office/drawing/2014/main" id="{A1E767DA-D5BD-4E44-A585-C70C8EF4CB4E}"/>
              </a:ext>
            </a:extLst>
          </p:cNvPr>
          <p:cNvCxnSpPr/>
          <p:nvPr/>
        </p:nvCxnSpPr>
        <p:spPr>
          <a:xfrm>
            <a:off x="5930036" y="1852582"/>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F54164D6-FC66-B74F-AB06-971EFFE430A3}"/>
                  </a:ext>
                </a:extLst>
              </p:cNvPr>
              <p:cNvSpPr/>
              <p:nvPr/>
            </p:nvSpPr>
            <p:spPr>
              <a:xfrm>
                <a:off x="6481198" y="1877716"/>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0" name="Rectangle 49">
                <a:extLst>
                  <a:ext uri="{FF2B5EF4-FFF2-40B4-BE49-F238E27FC236}">
                    <a16:creationId xmlns:a16="http://schemas.microsoft.com/office/drawing/2014/main" id="{F54164D6-FC66-B74F-AB06-971EFFE430A3}"/>
                  </a:ext>
                </a:extLst>
              </p:cNvPr>
              <p:cNvSpPr>
                <a:spLocks noRot="1" noChangeAspect="1" noMove="1" noResize="1" noEditPoints="1" noAdjustHandles="1" noChangeArrowheads="1" noChangeShapeType="1" noTextEdit="1"/>
              </p:cNvSpPr>
              <p:nvPr/>
            </p:nvSpPr>
            <p:spPr>
              <a:xfrm>
                <a:off x="6481198" y="1877716"/>
                <a:ext cx="304221" cy="1774845"/>
              </a:xfrm>
              <a:prstGeom prst="rect">
                <a:avLst/>
              </a:prstGeom>
              <a:blipFill>
                <a:blip r:embed="rId2"/>
                <a:stretch>
                  <a:fillRect r="-8000"/>
                </a:stretch>
              </a:blipFill>
              <a:effectLst/>
            </p:spPr>
            <p:txBody>
              <a:bodyPr/>
              <a:lstStyle/>
              <a:p>
                <a:r>
                  <a:rPr lang="en-US">
                    <a:noFill/>
                  </a:rPr>
                  <a:t> </a:t>
                </a:r>
              </a:p>
            </p:txBody>
          </p:sp>
        </mc:Fallback>
      </mc:AlternateContent>
      <p:sp>
        <p:nvSpPr>
          <p:cNvPr id="51" name="Rectangle 50">
            <a:extLst>
              <a:ext uri="{FF2B5EF4-FFF2-40B4-BE49-F238E27FC236}">
                <a16:creationId xmlns:a16="http://schemas.microsoft.com/office/drawing/2014/main" id="{396797FC-5822-2F46-ACEF-BDA2F0C220D0}"/>
              </a:ext>
            </a:extLst>
          </p:cNvPr>
          <p:cNvSpPr/>
          <p:nvPr/>
        </p:nvSpPr>
        <p:spPr>
          <a:xfrm>
            <a:off x="6017090" y="3767949"/>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039078A0-8962-E648-A5E6-2B8792930ADA}"/>
              </a:ext>
            </a:extLst>
          </p:cNvPr>
          <p:cNvSpPr/>
          <p:nvPr/>
        </p:nvSpPr>
        <p:spPr>
          <a:xfrm>
            <a:off x="6017090" y="4159994"/>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D8C1D107-0E34-4444-9882-3018E2031980}"/>
              </a:ext>
            </a:extLst>
          </p:cNvPr>
          <p:cNvCxnSpPr/>
          <p:nvPr/>
        </p:nvCxnSpPr>
        <p:spPr>
          <a:xfrm>
            <a:off x="5971026" y="4105439"/>
            <a:ext cx="1174452" cy="0"/>
          </a:xfrm>
          <a:prstGeom prst="line">
            <a:avLst/>
          </a:prstGeom>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25A1CD7E-4178-E94F-9E6E-361C58C0DA36}"/>
              </a:ext>
            </a:extLst>
          </p:cNvPr>
          <p:cNvSpPr/>
          <p:nvPr/>
        </p:nvSpPr>
        <p:spPr>
          <a:xfrm>
            <a:off x="6522188" y="4138962"/>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5" name="Straight Connector 54">
            <a:extLst>
              <a:ext uri="{FF2B5EF4-FFF2-40B4-BE49-F238E27FC236}">
                <a16:creationId xmlns:a16="http://schemas.microsoft.com/office/drawing/2014/main" id="{733031F0-52ED-D942-B4C0-EE7018CAD1E5}"/>
              </a:ext>
            </a:extLst>
          </p:cNvPr>
          <p:cNvCxnSpPr/>
          <p:nvPr/>
        </p:nvCxnSpPr>
        <p:spPr>
          <a:xfrm>
            <a:off x="6558252" y="22489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A89B82-0AD1-954C-910F-7D320A28607F}"/>
              </a:ext>
            </a:extLst>
          </p:cNvPr>
          <p:cNvCxnSpPr/>
          <p:nvPr/>
        </p:nvCxnSpPr>
        <p:spPr>
          <a:xfrm>
            <a:off x="6560575" y="34596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36B23998-529C-354E-85B7-F101AABD98BE}"/>
              </a:ext>
            </a:extLst>
          </p:cNvPr>
          <p:cNvCxnSpPr/>
          <p:nvPr/>
        </p:nvCxnSpPr>
        <p:spPr>
          <a:xfrm>
            <a:off x="6560575" y="284590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C8A350A0-1FAC-9D4F-9217-C9CF319CE356}"/>
              </a:ext>
            </a:extLst>
          </p:cNvPr>
          <p:cNvSpPr/>
          <p:nvPr/>
        </p:nvSpPr>
        <p:spPr>
          <a:xfrm>
            <a:off x="6938362" y="1877716"/>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28</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9" name="Rectangle 58">
            <a:extLst>
              <a:ext uri="{FF2B5EF4-FFF2-40B4-BE49-F238E27FC236}">
                <a16:creationId xmlns:a16="http://schemas.microsoft.com/office/drawing/2014/main" id="{677275C3-4EAD-784E-B957-63976076D637}"/>
              </a:ext>
            </a:extLst>
          </p:cNvPr>
          <p:cNvSpPr/>
          <p:nvPr/>
        </p:nvSpPr>
        <p:spPr>
          <a:xfrm>
            <a:off x="6938362" y="4159993"/>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0" name="Straight Connector 59">
            <a:extLst>
              <a:ext uri="{FF2B5EF4-FFF2-40B4-BE49-F238E27FC236}">
                <a16:creationId xmlns:a16="http://schemas.microsoft.com/office/drawing/2014/main" id="{EA03D687-C606-7541-B1EA-18DD443E8EF7}"/>
              </a:ext>
            </a:extLst>
          </p:cNvPr>
          <p:cNvCxnSpPr/>
          <p:nvPr/>
        </p:nvCxnSpPr>
        <p:spPr>
          <a:xfrm>
            <a:off x="6574723" y="448755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A6A613F-6A07-7745-ADBC-66F5A61CEBF9}"/>
              </a:ext>
            </a:extLst>
          </p:cNvPr>
          <p:cNvCxnSpPr/>
          <p:nvPr/>
        </p:nvCxnSpPr>
        <p:spPr>
          <a:xfrm>
            <a:off x="6577046" y="574013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D9312F6-F4B9-FB43-9D74-EB083CDC4916}"/>
              </a:ext>
            </a:extLst>
          </p:cNvPr>
          <p:cNvCxnSpPr/>
          <p:nvPr/>
        </p:nvCxnSpPr>
        <p:spPr>
          <a:xfrm>
            <a:off x="6577046" y="511804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1345AE6-3EED-284D-86B6-1B354A3191BF}"/>
              </a:ext>
            </a:extLst>
          </p:cNvPr>
          <p:cNvCxnSpPr/>
          <p:nvPr/>
        </p:nvCxnSpPr>
        <p:spPr>
          <a:xfrm>
            <a:off x="6558252" y="26434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6FD0E65-0E91-5341-9945-6BAF155875B4}"/>
              </a:ext>
            </a:extLst>
          </p:cNvPr>
          <p:cNvCxnSpPr/>
          <p:nvPr/>
        </p:nvCxnSpPr>
        <p:spPr>
          <a:xfrm>
            <a:off x="6558252" y="24378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3AA13C7-3E86-944C-8E4F-B5B3955DE99A}"/>
              </a:ext>
            </a:extLst>
          </p:cNvPr>
          <p:cNvCxnSpPr/>
          <p:nvPr/>
        </p:nvCxnSpPr>
        <p:spPr>
          <a:xfrm>
            <a:off x="6574723" y="47004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063CEF5D-4604-5749-9F40-9EF1D0D02117}"/>
              </a:ext>
            </a:extLst>
          </p:cNvPr>
          <p:cNvCxnSpPr/>
          <p:nvPr/>
        </p:nvCxnSpPr>
        <p:spPr>
          <a:xfrm>
            <a:off x="6574723" y="490923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CD76E882-6348-AD47-BCDD-351591865FD2}"/>
              </a:ext>
            </a:extLst>
          </p:cNvPr>
          <p:cNvSpPr/>
          <p:nvPr/>
        </p:nvSpPr>
        <p:spPr>
          <a:xfrm>
            <a:off x="7309878" y="1877715"/>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94B665EC-77ED-E74A-8FE6-403FC116CAA6}"/>
              </a:ext>
            </a:extLst>
          </p:cNvPr>
          <p:cNvCxnSpPr/>
          <p:nvPr/>
        </p:nvCxnSpPr>
        <p:spPr>
          <a:xfrm>
            <a:off x="6560575" y="305830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AE267DE-EEC3-1340-8459-263D3591950D}"/>
              </a:ext>
            </a:extLst>
          </p:cNvPr>
          <p:cNvCxnSpPr/>
          <p:nvPr/>
        </p:nvCxnSpPr>
        <p:spPr>
          <a:xfrm>
            <a:off x="7025249" y="24378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87C4A2E0-0E84-084B-A7E0-D4EAC4CD1C22}"/>
              </a:ext>
            </a:extLst>
          </p:cNvPr>
          <p:cNvCxnSpPr/>
          <p:nvPr/>
        </p:nvCxnSpPr>
        <p:spPr>
          <a:xfrm>
            <a:off x="6581571" y="53182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A615199-A22A-8B4B-B4AB-003DB35EAA59}"/>
              </a:ext>
            </a:extLst>
          </p:cNvPr>
          <p:cNvCxnSpPr/>
          <p:nvPr/>
        </p:nvCxnSpPr>
        <p:spPr>
          <a:xfrm>
            <a:off x="6987000" y="469632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F67D7AA1-843F-CE47-B636-8CD903EBF239}"/>
              </a:ext>
            </a:extLst>
          </p:cNvPr>
          <p:cNvSpPr/>
          <p:nvPr/>
        </p:nvSpPr>
        <p:spPr>
          <a:xfrm>
            <a:off x="7242583" y="4157479"/>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Connector 72">
            <a:extLst>
              <a:ext uri="{FF2B5EF4-FFF2-40B4-BE49-F238E27FC236}">
                <a16:creationId xmlns:a16="http://schemas.microsoft.com/office/drawing/2014/main" id="{75E3F637-F47F-594C-81A7-78CD80DA95B6}"/>
              </a:ext>
            </a:extLst>
          </p:cNvPr>
          <p:cNvCxnSpPr/>
          <p:nvPr/>
        </p:nvCxnSpPr>
        <p:spPr>
          <a:xfrm>
            <a:off x="6558252" y="327066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F4F4659-1770-E34B-8979-2A6FD39AB791}"/>
              </a:ext>
            </a:extLst>
          </p:cNvPr>
          <p:cNvCxnSpPr/>
          <p:nvPr/>
        </p:nvCxnSpPr>
        <p:spPr>
          <a:xfrm>
            <a:off x="6590235" y="553058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F66FC5D-6996-BE40-9A65-29E8A9B1CDB3}"/>
              </a:ext>
            </a:extLst>
          </p:cNvPr>
          <p:cNvCxnSpPr>
            <a:cxnSpLocks/>
          </p:cNvCxnSpPr>
          <p:nvPr/>
        </p:nvCxnSpPr>
        <p:spPr>
          <a:xfrm>
            <a:off x="6548628" y="201549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E3AABDE7-94A9-F647-93A8-507DF8E94EE6}"/>
              </a:ext>
            </a:extLst>
          </p:cNvPr>
          <p:cNvCxnSpPr/>
          <p:nvPr/>
        </p:nvCxnSpPr>
        <p:spPr>
          <a:xfrm>
            <a:off x="7011233" y="326635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FE5FF03E-F347-BC45-BB5D-20EEF9E3EDF7}"/>
              </a:ext>
            </a:extLst>
          </p:cNvPr>
          <p:cNvSpPr/>
          <p:nvPr/>
        </p:nvSpPr>
        <p:spPr>
          <a:xfrm>
            <a:off x="7611171" y="1877714"/>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81" name="Straight Connector 80">
            <a:extLst>
              <a:ext uri="{FF2B5EF4-FFF2-40B4-BE49-F238E27FC236}">
                <a16:creationId xmlns:a16="http://schemas.microsoft.com/office/drawing/2014/main" id="{9380750B-8A24-CE48-9391-00E94EC7B2FB}"/>
              </a:ext>
            </a:extLst>
          </p:cNvPr>
          <p:cNvCxnSpPr/>
          <p:nvPr/>
        </p:nvCxnSpPr>
        <p:spPr>
          <a:xfrm>
            <a:off x="6993090" y="553703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21FC1FD4-1C2A-F041-ACD7-16D6764AB6A5}"/>
              </a:ext>
            </a:extLst>
          </p:cNvPr>
          <p:cNvSpPr/>
          <p:nvPr/>
        </p:nvSpPr>
        <p:spPr>
          <a:xfrm>
            <a:off x="7495540" y="4149735"/>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84" name="Straight Connector 83">
            <a:extLst>
              <a:ext uri="{FF2B5EF4-FFF2-40B4-BE49-F238E27FC236}">
                <a16:creationId xmlns:a16="http://schemas.microsoft.com/office/drawing/2014/main" id="{56EF7FF6-539D-364B-9A7C-209245343776}"/>
              </a:ext>
            </a:extLst>
          </p:cNvPr>
          <p:cNvCxnSpPr/>
          <p:nvPr/>
        </p:nvCxnSpPr>
        <p:spPr>
          <a:xfrm>
            <a:off x="7394693" y="325316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77E3255C-E32E-A84F-9130-7C6BF83EB84B}"/>
              </a:ext>
            </a:extLst>
          </p:cNvPr>
          <p:cNvCxnSpPr/>
          <p:nvPr/>
        </p:nvCxnSpPr>
        <p:spPr>
          <a:xfrm>
            <a:off x="7030080" y="26276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BD31B58A-D7D9-AB46-8362-6FD59FAAAACB}"/>
              </a:ext>
            </a:extLst>
          </p:cNvPr>
          <p:cNvCxnSpPr/>
          <p:nvPr/>
        </p:nvCxnSpPr>
        <p:spPr>
          <a:xfrm>
            <a:off x="7275882" y="553896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069C37D5-5A54-AE49-9CE9-58574D54F089}"/>
              </a:ext>
            </a:extLst>
          </p:cNvPr>
          <p:cNvCxnSpPr/>
          <p:nvPr/>
        </p:nvCxnSpPr>
        <p:spPr>
          <a:xfrm>
            <a:off x="6983258" y="491762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7915A9C1-84F1-E841-9956-1119D6F7F9AB}"/>
              </a:ext>
            </a:extLst>
          </p:cNvPr>
          <p:cNvSpPr/>
          <p:nvPr/>
        </p:nvSpPr>
        <p:spPr>
          <a:xfrm>
            <a:off x="469061" y="6254972"/>
            <a:ext cx="8401574" cy="338554"/>
          </a:xfrm>
          <a:prstGeom prst="rect">
            <a:avLst/>
          </a:prstGeom>
        </p:spPr>
        <p:txBody>
          <a:bodyPr wrap="square">
            <a:spAutoFit/>
          </a:bodyPr>
          <a:lstStyle/>
          <a:p>
            <a:r>
              <a:rPr lang="en-US" sz="1600" b="1" dirty="0">
                <a:solidFill>
                  <a:schemeClr val="accent2"/>
                </a:solidFill>
                <a:latin typeface="Times New Roman" panose="02020603050405020304" pitchFamily="18" charset="0"/>
                <a:cs typeface="Times New Roman" panose="02020603050405020304" pitchFamily="18" charset="0"/>
              </a:rPr>
              <a:t>0→1 0→4 0→7 1→2 1→3 1→7 2→3 2→6 3→6 4→5 4→6 4→7 5→2 5→6 7→2 7→5 </a:t>
            </a:r>
            <a:endParaRPr lang="en-US" sz="1600" b="1" dirty="0">
              <a:solidFill>
                <a:schemeClr val="accent2"/>
              </a:solidFill>
              <a:effectLst/>
              <a:latin typeface="Times New Roman" panose="02020603050405020304" pitchFamily="18" charset="0"/>
              <a:cs typeface="Times New Roman" panose="02020603050405020304" pitchFamily="18" charset="0"/>
            </a:endParaRPr>
          </a:p>
        </p:txBody>
      </p:sp>
      <p:sp>
        <p:nvSpPr>
          <p:cNvPr id="74" name="TextBox 73">
            <a:extLst>
              <a:ext uri="{FF2B5EF4-FFF2-40B4-BE49-F238E27FC236}">
                <a16:creationId xmlns:a16="http://schemas.microsoft.com/office/drawing/2014/main" id="{45045AEA-A729-6749-A380-4B690F27E2DB}"/>
              </a:ext>
            </a:extLst>
          </p:cNvPr>
          <p:cNvSpPr txBox="1"/>
          <p:nvPr/>
        </p:nvSpPr>
        <p:spPr>
          <a:xfrm>
            <a:off x="48656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1</a:t>
            </a:r>
          </a:p>
        </p:txBody>
      </p:sp>
      <p:sp>
        <p:nvSpPr>
          <p:cNvPr id="96" name="TextBox 95">
            <a:extLst>
              <a:ext uri="{FF2B5EF4-FFF2-40B4-BE49-F238E27FC236}">
                <a16:creationId xmlns:a16="http://schemas.microsoft.com/office/drawing/2014/main" id="{CD5C1E96-84A2-9D4F-88CE-B414CB9094D0}"/>
              </a:ext>
            </a:extLst>
          </p:cNvPr>
          <p:cNvSpPr txBox="1"/>
          <p:nvPr/>
        </p:nvSpPr>
        <p:spPr>
          <a:xfrm>
            <a:off x="122474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2</a:t>
            </a:r>
          </a:p>
        </p:txBody>
      </p:sp>
      <p:sp>
        <p:nvSpPr>
          <p:cNvPr id="98" name="TextBox 97">
            <a:extLst>
              <a:ext uri="{FF2B5EF4-FFF2-40B4-BE49-F238E27FC236}">
                <a16:creationId xmlns:a16="http://schemas.microsoft.com/office/drawing/2014/main" id="{DCE4A696-5A04-EB41-8CA5-7E26A3E334B2}"/>
              </a:ext>
            </a:extLst>
          </p:cNvPr>
          <p:cNvSpPr txBox="1"/>
          <p:nvPr/>
        </p:nvSpPr>
        <p:spPr>
          <a:xfrm>
            <a:off x="196292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3</a:t>
            </a:r>
          </a:p>
        </p:txBody>
      </p:sp>
      <p:sp>
        <p:nvSpPr>
          <p:cNvPr id="99" name="TextBox 98">
            <a:extLst>
              <a:ext uri="{FF2B5EF4-FFF2-40B4-BE49-F238E27FC236}">
                <a16:creationId xmlns:a16="http://schemas.microsoft.com/office/drawing/2014/main" id="{9F517831-F60E-0E41-98DF-2C56614402B5}"/>
              </a:ext>
            </a:extLst>
          </p:cNvPr>
          <p:cNvSpPr txBox="1"/>
          <p:nvPr/>
        </p:nvSpPr>
        <p:spPr>
          <a:xfrm>
            <a:off x="4684815" y="5850303"/>
            <a:ext cx="2879314"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4-7 (no further changes)</a:t>
            </a:r>
          </a:p>
        </p:txBody>
      </p:sp>
      <p:sp>
        <p:nvSpPr>
          <p:cNvPr id="89" name="Rectangle 88">
            <a:extLst>
              <a:ext uri="{FF2B5EF4-FFF2-40B4-BE49-F238E27FC236}">
                <a16:creationId xmlns:a16="http://schemas.microsoft.com/office/drawing/2014/main" id="{F7A503A4-3CC4-2B42-8672-E6F44A8741C4}"/>
              </a:ext>
            </a:extLst>
          </p:cNvPr>
          <p:cNvSpPr/>
          <p:nvPr/>
        </p:nvSpPr>
        <p:spPr>
          <a:xfrm>
            <a:off x="2701102" y="5850303"/>
            <a:ext cx="2034531" cy="338554"/>
          </a:xfrm>
          <a:prstGeom prst="rect">
            <a:avLst/>
          </a:prstGeom>
        </p:spPr>
        <p:txBody>
          <a:bodyPr wrap="none">
            <a:spAutoFit/>
          </a:bodyPr>
          <a:lstStyle/>
          <a:p>
            <a:r>
              <a:rPr lang="en-US" sz="1600" dirty="0">
                <a:solidFill>
                  <a:srgbClr val="1B8E1D"/>
                </a:solidFill>
                <a:latin typeface="Arial" panose="020B0604020202020204" pitchFamily="34" charset="0"/>
                <a:cs typeface="Arial" panose="020B0604020202020204" pitchFamily="34" charset="0"/>
              </a:rPr>
              <a:t>(no further changes)</a:t>
            </a:r>
            <a:endParaRPr lang="en-US" sz="1600" dirty="0"/>
          </a:p>
        </p:txBody>
      </p:sp>
    </p:spTree>
    <p:extLst>
      <p:ext uri="{BB962C8B-B14F-4D97-AF65-F5344CB8AC3E}">
        <p14:creationId xmlns:p14="http://schemas.microsoft.com/office/powerpoint/2010/main" val="49276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par>
                                <p:cTn id="20" presetID="9"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par>
                                <p:cTn id="23" presetID="9"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par>
                                <p:cTn id="26" presetID="9"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500"/>
                                        <p:tgtEl>
                                          <p:spTgt spid="13"/>
                                        </p:tgtEl>
                                      </p:cBhvr>
                                    </p:animEffect>
                                  </p:childTnLst>
                                </p:cTn>
                              </p:par>
                              <p:par>
                                <p:cTn id="29" presetID="9"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par>
                                <p:cTn id="32" presetID="9"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par>
                                <p:cTn id="35" presetID="9"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dissolve">
                                      <p:cBhvr>
                                        <p:cTn id="37" dur="500"/>
                                        <p:tgtEl>
                                          <p:spTgt spid="16"/>
                                        </p:tgtEl>
                                      </p:cBhvr>
                                    </p:animEffect>
                                  </p:childTnLst>
                                </p:cTn>
                              </p:par>
                              <p:par>
                                <p:cTn id="38" presetID="9"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dissolve">
                                      <p:cBhvr>
                                        <p:cTn id="40" dur="500"/>
                                        <p:tgtEl>
                                          <p:spTgt spid="17"/>
                                        </p:tgtEl>
                                      </p:cBhvr>
                                    </p:animEffect>
                                  </p:childTnLst>
                                </p:cTn>
                              </p:par>
                              <p:par>
                                <p:cTn id="41" presetID="9"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dissolve">
                                      <p:cBhvr>
                                        <p:cTn id="43" dur="500"/>
                                        <p:tgtEl>
                                          <p:spTgt spid="18"/>
                                        </p:tgtEl>
                                      </p:cBhvr>
                                    </p:animEffect>
                                  </p:childTnLst>
                                </p:cTn>
                              </p:par>
                              <p:par>
                                <p:cTn id="44" presetID="9"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dissolve">
                                      <p:cBhvr>
                                        <p:cTn id="46" dur="500"/>
                                        <p:tgtEl>
                                          <p:spTgt spid="19"/>
                                        </p:tgtEl>
                                      </p:cBhvr>
                                    </p:animEffect>
                                  </p:childTnLst>
                                </p:cTn>
                              </p:par>
                              <p:par>
                                <p:cTn id="47" presetID="9"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dissolve">
                                      <p:cBhvr>
                                        <p:cTn id="49" dur="500"/>
                                        <p:tgtEl>
                                          <p:spTgt spid="20"/>
                                        </p:tgtEl>
                                      </p:cBhvr>
                                    </p:animEffect>
                                  </p:childTnLst>
                                </p:cTn>
                              </p:par>
                              <p:par>
                                <p:cTn id="50" presetID="9"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dissolve">
                                      <p:cBhvr>
                                        <p:cTn id="52" dur="500"/>
                                        <p:tgtEl>
                                          <p:spTgt spid="21"/>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dissolve">
                                      <p:cBhvr>
                                        <p:cTn id="55" dur="500"/>
                                        <p:tgtEl>
                                          <p:spTgt spid="22"/>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dissolve">
                                      <p:cBhvr>
                                        <p:cTn id="58" dur="500"/>
                                        <p:tgtEl>
                                          <p:spTgt spid="2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dissolve">
                                      <p:cBhvr>
                                        <p:cTn id="61" dur="500"/>
                                        <p:tgtEl>
                                          <p:spTgt spid="24"/>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dissolve">
                                      <p:cBhvr>
                                        <p:cTn id="64" dur="500"/>
                                        <p:tgtEl>
                                          <p:spTgt spid="2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dissolve">
                                      <p:cBhvr>
                                        <p:cTn id="67" dur="500"/>
                                        <p:tgtEl>
                                          <p:spTgt spid="26"/>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dissolve">
                                      <p:cBhvr>
                                        <p:cTn id="70" dur="500"/>
                                        <p:tgtEl>
                                          <p:spTgt spid="2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dissolve">
                                      <p:cBhvr>
                                        <p:cTn id="73" dur="500"/>
                                        <p:tgtEl>
                                          <p:spTgt spid="28"/>
                                        </p:tgtEl>
                                      </p:cBhvr>
                                    </p:animEffect>
                                  </p:childTnLst>
                                </p:cTn>
                              </p:par>
                              <p:par>
                                <p:cTn id="74" presetID="9" presetClass="entr" presetSubtype="0" fill="hold"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dissolve">
                                      <p:cBhvr>
                                        <p:cTn id="76" dur="500"/>
                                        <p:tgtEl>
                                          <p:spTgt spid="29"/>
                                        </p:tgtEl>
                                      </p:cBhvr>
                                    </p:animEffect>
                                  </p:childTnLst>
                                </p:cTn>
                              </p:par>
                              <p:par>
                                <p:cTn id="77" presetID="9" presetClass="entr" presetSubtype="0" fill="hold"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dissolve">
                                      <p:cBhvr>
                                        <p:cTn id="79" dur="500"/>
                                        <p:tgtEl>
                                          <p:spTgt spid="30"/>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dissolve">
                                      <p:cBhvr>
                                        <p:cTn id="82" dur="500"/>
                                        <p:tgtEl>
                                          <p:spTgt spid="31"/>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dissolve">
                                      <p:cBhvr>
                                        <p:cTn id="85" dur="500"/>
                                        <p:tgtEl>
                                          <p:spTgt spid="32"/>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3"/>
                                        </p:tgtEl>
                                        <p:attrNameLst>
                                          <p:attrName>style.visibility</p:attrName>
                                        </p:attrNameLst>
                                      </p:cBhvr>
                                      <p:to>
                                        <p:strVal val="visible"/>
                                      </p:to>
                                    </p:set>
                                    <p:animEffect transition="in" filter="dissolve">
                                      <p:cBhvr>
                                        <p:cTn id="88" dur="500"/>
                                        <p:tgtEl>
                                          <p:spTgt spid="33"/>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dissolve">
                                      <p:cBhvr>
                                        <p:cTn id="91" dur="500"/>
                                        <p:tgtEl>
                                          <p:spTgt spid="34"/>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dissolve">
                                      <p:cBhvr>
                                        <p:cTn id="94" dur="500"/>
                                        <p:tgtEl>
                                          <p:spTgt spid="35"/>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dissolve">
                                      <p:cBhvr>
                                        <p:cTn id="97" dur="500"/>
                                        <p:tgtEl>
                                          <p:spTgt spid="36"/>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dissolve">
                                      <p:cBhvr>
                                        <p:cTn id="100" dur="500"/>
                                        <p:tgtEl>
                                          <p:spTgt spid="37"/>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8"/>
                                        </p:tgtEl>
                                        <p:attrNameLst>
                                          <p:attrName>style.visibility</p:attrName>
                                        </p:attrNameLst>
                                      </p:cBhvr>
                                      <p:to>
                                        <p:strVal val="visible"/>
                                      </p:to>
                                    </p:set>
                                    <p:animEffect transition="in" filter="dissolve">
                                      <p:cBhvr>
                                        <p:cTn id="103" dur="500"/>
                                        <p:tgtEl>
                                          <p:spTgt spid="38"/>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39"/>
                                        </p:tgtEl>
                                        <p:attrNameLst>
                                          <p:attrName>style.visibility</p:attrName>
                                        </p:attrNameLst>
                                      </p:cBhvr>
                                      <p:to>
                                        <p:strVal val="visible"/>
                                      </p:to>
                                    </p:set>
                                    <p:animEffect transition="in" filter="dissolve">
                                      <p:cBhvr>
                                        <p:cTn id="106" dur="500"/>
                                        <p:tgtEl>
                                          <p:spTgt spid="39"/>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dissolve">
                                      <p:cBhvr>
                                        <p:cTn id="109" dur="500"/>
                                        <p:tgtEl>
                                          <p:spTgt spid="40"/>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1"/>
                                        </p:tgtEl>
                                        <p:attrNameLst>
                                          <p:attrName>style.visibility</p:attrName>
                                        </p:attrNameLst>
                                      </p:cBhvr>
                                      <p:to>
                                        <p:strVal val="visible"/>
                                      </p:to>
                                    </p:set>
                                    <p:animEffect transition="in" filter="dissolve">
                                      <p:cBhvr>
                                        <p:cTn id="112" dur="500"/>
                                        <p:tgtEl>
                                          <p:spTgt spid="41"/>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2"/>
                                        </p:tgtEl>
                                        <p:attrNameLst>
                                          <p:attrName>style.visibility</p:attrName>
                                        </p:attrNameLst>
                                      </p:cBhvr>
                                      <p:to>
                                        <p:strVal val="visible"/>
                                      </p:to>
                                    </p:set>
                                    <p:animEffect transition="in" filter="dissolve">
                                      <p:cBhvr>
                                        <p:cTn id="115" dur="500"/>
                                        <p:tgtEl>
                                          <p:spTgt spid="42"/>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3"/>
                                        </p:tgtEl>
                                        <p:attrNameLst>
                                          <p:attrName>style.visibility</p:attrName>
                                        </p:attrNameLst>
                                      </p:cBhvr>
                                      <p:to>
                                        <p:strVal val="visible"/>
                                      </p:to>
                                    </p:set>
                                    <p:animEffect transition="in" filter="dissolve">
                                      <p:cBhvr>
                                        <p:cTn id="118" dur="500"/>
                                        <p:tgtEl>
                                          <p:spTgt spid="43"/>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4"/>
                                        </p:tgtEl>
                                        <p:attrNameLst>
                                          <p:attrName>style.visibility</p:attrName>
                                        </p:attrNameLst>
                                      </p:cBhvr>
                                      <p:to>
                                        <p:strVal val="visible"/>
                                      </p:to>
                                    </p:set>
                                    <p:animEffect transition="in" filter="dissolve">
                                      <p:cBhvr>
                                        <p:cTn id="121" dur="500"/>
                                        <p:tgtEl>
                                          <p:spTgt spid="44"/>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5"/>
                                        </p:tgtEl>
                                        <p:attrNameLst>
                                          <p:attrName>style.visibility</p:attrName>
                                        </p:attrNameLst>
                                      </p:cBhvr>
                                      <p:to>
                                        <p:strVal val="visible"/>
                                      </p:to>
                                    </p:set>
                                    <p:animEffect transition="in" filter="dissolve">
                                      <p:cBhvr>
                                        <p:cTn id="124" dur="500"/>
                                        <p:tgtEl>
                                          <p:spTgt spid="45"/>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46"/>
                                        </p:tgtEl>
                                        <p:attrNameLst>
                                          <p:attrName>style.visibility</p:attrName>
                                        </p:attrNameLst>
                                      </p:cBhvr>
                                      <p:to>
                                        <p:strVal val="visible"/>
                                      </p:to>
                                    </p:set>
                                    <p:animEffect transition="in" filter="dissolve">
                                      <p:cBhvr>
                                        <p:cTn id="127" dur="500"/>
                                        <p:tgtEl>
                                          <p:spTgt spid="46"/>
                                        </p:tgtEl>
                                      </p:cBhvr>
                                    </p:animEffect>
                                  </p:childTnLst>
                                </p:cTn>
                              </p:par>
                              <p:par>
                                <p:cTn id="128" presetID="9" presetClass="entr" presetSubtype="0" fill="hold" nodeType="withEffect">
                                  <p:stCondLst>
                                    <p:cond delay="0"/>
                                  </p:stCondLst>
                                  <p:childTnLst>
                                    <p:set>
                                      <p:cBhvr>
                                        <p:cTn id="129" dur="1" fill="hold">
                                          <p:stCondLst>
                                            <p:cond delay="0"/>
                                          </p:stCondLst>
                                        </p:cTn>
                                        <p:tgtEl>
                                          <p:spTgt spid="49"/>
                                        </p:tgtEl>
                                        <p:attrNameLst>
                                          <p:attrName>style.visibility</p:attrName>
                                        </p:attrNameLst>
                                      </p:cBhvr>
                                      <p:to>
                                        <p:strVal val="visible"/>
                                      </p:to>
                                    </p:set>
                                    <p:animEffect transition="in" filter="dissolve">
                                      <p:cBhvr>
                                        <p:cTn id="130" dur="500"/>
                                        <p:tgtEl>
                                          <p:spTgt spid="49"/>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47"/>
                                        </p:tgtEl>
                                        <p:attrNameLst>
                                          <p:attrName>style.visibility</p:attrName>
                                        </p:attrNameLst>
                                      </p:cBhvr>
                                      <p:to>
                                        <p:strVal val="visible"/>
                                      </p:to>
                                    </p:set>
                                    <p:animEffect transition="in" filter="dissolve">
                                      <p:cBhvr>
                                        <p:cTn id="133" dur="500"/>
                                        <p:tgtEl>
                                          <p:spTgt spid="47"/>
                                        </p:tgtEl>
                                      </p:cBhvr>
                                    </p:animEffect>
                                  </p:childTnLst>
                                </p:cTn>
                              </p:par>
                              <p:par>
                                <p:cTn id="134" presetID="9" presetClass="entr" presetSubtype="0" fill="hold" nodeType="withEffect">
                                  <p:stCondLst>
                                    <p:cond delay="0"/>
                                  </p:stCondLst>
                                  <p:childTnLst>
                                    <p:set>
                                      <p:cBhvr>
                                        <p:cTn id="135" dur="1" fill="hold">
                                          <p:stCondLst>
                                            <p:cond delay="0"/>
                                          </p:stCondLst>
                                        </p:cTn>
                                        <p:tgtEl>
                                          <p:spTgt spid="53"/>
                                        </p:tgtEl>
                                        <p:attrNameLst>
                                          <p:attrName>style.visibility</p:attrName>
                                        </p:attrNameLst>
                                      </p:cBhvr>
                                      <p:to>
                                        <p:strVal val="visible"/>
                                      </p:to>
                                    </p:set>
                                    <p:animEffect transition="in" filter="dissolve">
                                      <p:cBhvr>
                                        <p:cTn id="136" dur="500"/>
                                        <p:tgtEl>
                                          <p:spTgt spid="53"/>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1"/>
                                        </p:tgtEl>
                                        <p:attrNameLst>
                                          <p:attrName>style.visibility</p:attrName>
                                        </p:attrNameLst>
                                      </p:cBhvr>
                                      <p:to>
                                        <p:strVal val="visible"/>
                                      </p:to>
                                    </p:set>
                                    <p:animEffect transition="in" filter="dissolve">
                                      <p:cBhvr>
                                        <p:cTn id="139" dur="500"/>
                                        <p:tgtEl>
                                          <p:spTgt spid="51"/>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48"/>
                                        </p:tgtEl>
                                        <p:attrNameLst>
                                          <p:attrName>style.visibility</p:attrName>
                                        </p:attrNameLst>
                                      </p:cBhvr>
                                      <p:to>
                                        <p:strVal val="visible"/>
                                      </p:to>
                                    </p:set>
                                    <p:animEffect transition="in" filter="dissolve">
                                      <p:cBhvr>
                                        <p:cTn id="142" dur="500"/>
                                        <p:tgtEl>
                                          <p:spTgt spid="48"/>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50"/>
                                        </p:tgtEl>
                                        <p:attrNameLst>
                                          <p:attrName>style.visibility</p:attrName>
                                        </p:attrNameLst>
                                      </p:cBhvr>
                                      <p:to>
                                        <p:strVal val="visible"/>
                                      </p:to>
                                    </p:set>
                                    <p:animEffect transition="in" filter="dissolve">
                                      <p:cBhvr>
                                        <p:cTn id="145" dur="500"/>
                                        <p:tgtEl>
                                          <p:spTgt spid="50"/>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52"/>
                                        </p:tgtEl>
                                        <p:attrNameLst>
                                          <p:attrName>style.visibility</p:attrName>
                                        </p:attrNameLst>
                                      </p:cBhvr>
                                      <p:to>
                                        <p:strVal val="visible"/>
                                      </p:to>
                                    </p:set>
                                    <p:animEffect transition="in" filter="dissolve">
                                      <p:cBhvr>
                                        <p:cTn id="148" dur="500"/>
                                        <p:tgtEl>
                                          <p:spTgt spid="52"/>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54"/>
                                        </p:tgtEl>
                                        <p:attrNameLst>
                                          <p:attrName>style.visibility</p:attrName>
                                        </p:attrNameLst>
                                      </p:cBhvr>
                                      <p:to>
                                        <p:strVal val="visible"/>
                                      </p:to>
                                    </p:set>
                                    <p:animEffect transition="in" filter="dissolve">
                                      <p:cBhvr>
                                        <p:cTn id="151" dur="500"/>
                                        <p:tgtEl>
                                          <p:spTgt spid="54"/>
                                        </p:tgtEl>
                                      </p:cBhvr>
                                    </p:animEffect>
                                  </p:childTnLst>
                                </p:cTn>
                              </p:par>
                            </p:childTnLst>
                          </p:cTn>
                        </p:par>
                      </p:childTnLst>
                    </p:cTn>
                  </p:par>
                  <p:par>
                    <p:cTn id="152" fill="hold">
                      <p:stCondLst>
                        <p:cond delay="indefinite"/>
                      </p:stCondLst>
                      <p:childTnLst>
                        <p:par>
                          <p:cTn id="153" fill="hold">
                            <p:stCondLst>
                              <p:cond delay="0"/>
                            </p:stCondLst>
                            <p:childTnLst>
                              <p:par>
                                <p:cTn id="154" presetID="9" presetClass="entr" presetSubtype="0" fill="hold" nodeType="clickEffect">
                                  <p:stCondLst>
                                    <p:cond delay="0"/>
                                  </p:stCondLst>
                                  <p:childTnLst>
                                    <p:set>
                                      <p:cBhvr>
                                        <p:cTn id="155" dur="1" fill="hold">
                                          <p:stCondLst>
                                            <p:cond delay="0"/>
                                          </p:stCondLst>
                                        </p:cTn>
                                        <p:tgtEl>
                                          <p:spTgt spid="77"/>
                                        </p:tgtEl>
                                        <p:attrNameLst>
                                          <p:attrName>style.visibility</p:attrName>
                                        </p:attrNameLst>
                                      </p:cBhvr>
                                      <p:to>
                                        <p:strVal val="visible"/>
                                      </p:to>
                                    </p:set>
                                    <p:animEffect transition="in" filter="dissolve">
                                      <p:cBhvr>
                                        <p:cTn id="156" dur="500"/>
                                        <p:tgtEl>
                                          <p:spTgt spid="77"/>
                                        </p:tgtEl>
                                      </p:cBhvr>
                                    </p:animEffect>
                                  </p:childTnLst>
                                </p:cTn>
                              </p:par>
                            </p:childTnLst>
                          </p:cTn>
                        </p:par>
                      </p:childTnLst>
                    </p:cTn>
                  </p:par>
                  <p:par>
                    <p:cTn id="157" fill="hold">
                      <p:stCondLst>
                        <p:cond delay="indefinite"/>
                      </p:stCondLst>
                      <p:childTnLst>
                        <p:par>
                          <p:cTn id="158" fill="hold">
                            <p:stCondLst>
                              <p:cond delay="0"/>
                            </p:stCondLst>
                            <p:childTnLst>
                              <p:par>
                                <p:cTn id="159" presetID="9" presetClass="entr" presetSubtype="0" fill="hold" nodeType="clickEffect">
                                  <p:stCondLst>
                                    <p:cond delay="0"/>
                                  </p:stCondLst>
                                  <p:childTnLst>
                                    <p:set>
                                      <p:cBhvr>
                                        <p:cTn id="160" dur="1" fill="hold">
                                          <p:stCondLst>
                                            <p:cond delay="0"/>
                                          </p:stCondLst>
                                        </p:cTn>
                                        <p:tgtEl>
                                          <p:spTgt spid="58">
                                            <p:txEl>
                                              <p:pRg st="0" end="0"/>
                                            </p:txEl>
                                          </p:spTgt>
                                        </p:tgtEl>
                                        <p:attrNameLst>
                                          <p:attrName>style.visibility</p:attrName>
                                        </p:attrNameLst>
                                      </p:cBhvr>
                                      <p:to>
                                        <p:strVal val="visible"/>
                                      </p:to>
                                    </p:set>
                                    <p:animEffect transition="in" filter="dissolve">
                                      <p:cBhvr>
                                        <p:cTn id="161" dur="500"/>
                                        <p:tgtEl>
                                          <p:spTgt spid="58">
                                            <p:txEl>
                                              <p:pRg st="0" end="0"/>
                                            </p:txEl>
                                          </p:spTgt>
                                        </p:tgtEl>
                                      </p:cBhvr>
                                    </p:animEffect>
                                  </p:childTnLst>
                                </p:cTn>
                              </p:par>
                            </p:childTnLst>
                          </p:cTn>
                        </p:par>
                      </p:childTnLst>
                    </p:cTn>
                  </p:par>
                  <p:par>
                    <p:cTn id="162" fill="hold">
                      <p:stCondLst>
                        <p:cond delay="indefinite"/>
                      </p:stCondLst>
                      <p:childTnLst>
                        <p:par>
                          <p:cTn id="163" fill="hold">
                            <p:stCondLst>
                              <p:cond delay="0"/>
                            </p:stCondLst>
                            <p:childTnLst>
                              <p:par>
                                <p:cTn id="164" presetID="9" presetClass="entr" presetSubtype="0" fill="hold" grpId="0" nodeType="clickEffect">
                                  <p:stCondLst>
                                    <p:cond delay="0"/>
                                  </p:stCondLst>
                                  <p:childTnLst>
                                    <p:set>
                                      <p:cBhvr>
                                        <p:cTn id="165" dur="1" fill="hold">
                                          <p:stCondLst>
                                            <p:cond delay="0"/>
                                          </p:stCondLst>
                                        </p:cTn>
                                        <p:tgtEl>
                                          <p:spTgt spid="74"/>
                                        </p:tgtEl>
                                        <p:attrNameLst>
                                          <p:attrName>style.visibility</p:attrName>
                                        </p:attrNameLst>
                                      </p:cBhvr>
                                      <p:to>
                                        <p:strVal val="visible"/>
                                      </p:to>
                                    </p:set>
                                    <p:animEffect transition="in" filter="dissolve">
                                      <p:cBhvr>
                                        <p:cTn id="166" dur="500"/>
                                        <p:tgtEl>
                                          <p:spTgt spid="74"/>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3"/>
                                        </p:tgtEl>
                                        <p:attrNameLst>
                                          <p:attrName>style.visibility</p:attrName>
                                        </p:attrNameLst>
                                      </p:cBhvr>
                                      <p:to>
                                        <p:strVal val="visible"/>
                                      </p:to>
                                    </p:set>
                                    <p:animEffect transition="in" filter="dissolve">
                                      <p:cBhvr>
                                        <p:cTn id="169" dur="500"/>
                                        <p:tgtEl>
                                          <p:spTgt spid="3"/>
                                        </p:tgtEl>
                                      </p:cBhvr>
                                    </p:animEffect>
                                  </p:childTnLst>
                                </p:cTn>
                              </p:par>
                            </p:childTnLst>
                          </p:cTn>
                        </p:par>
                      </p:childTnLst>
                    </p:cTn>
                  </p:par>
                  <p:par>
                    <p:cTn id="170" fill="hold">
                      <p:stCondLst>
                        <p:cond delay="indefinite"/>
                      </p:stCondLst>
                      <p:childTnLst>
                        <p:par>
                          <p:cTn id="171" fill="hold">
                            <p:stCondLst>
                              <p:cond delay="0"/>
                            </p:stCondLst>
                            <p:childTnLst>
                              <p:par>
                                <p:cTn id="172" presetID="7" presetClass="emph" presetSubtype="2" fill="hold" nodeType="clickEffect">
                                  <p:stCondLst>
                                    <p:cond delay="0"/>
                                  </p:stCondLst>
                                  <p:childTnLst>
                                    <p:animClr clrSpc="rgb" dir="cw">
                                      <p:cBhvr>
                                        <p:cTn id="173" dur="2000" fill="hold"/>
                                        <p:tgtEl>
                                          <p:spTgt spid="21"/>
                                        </p:tgtEl>
                                        <p:attrNameLst>
                                          <p:attrName>stroke.color</p:attrName>
                                        </p:attrNameLst>
                                      </p:cBhvr>
                                      <p:to>
                                        <a:schemeClr val="accent2"/>
                                      </p:to>
                                    </p:animClr>
                                    <p:set>
                                      <p:cBhvr>
                                        <p:cTn id="174" dur="2000" fill="hold"/>
                                        <p:tgtEl>
                                          <p:spTgt spid="21"/>
                                        </p:tgtEl>
                                        <p:attrNameLst>
                                          <p:attrName>stroke.on</p:attrName>
                                        </p:attrNameLst>
                                      </p:cBhvr>
                                      <p:to>
                                        <p:strVal val="true"/>
                                      </p:to>
                                    </p:se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55"/>
                                        </p:tgtEl>
                                        <p:attrNameLst>
                                          <p:attrName>style.visibility</p:attrName>
                                        </p:attrNameLst>
                                      </p:cBhvr>
                                      <p:to>
                                        <p:strVal val="visible"/>
                                      </p:to>
                                    </p:set>
                                    <p:animEffect transition="in" filter="dissolve">
                                      <p:cBhvr>
                                        <p:cTn id="179" dur="500"/>
                                        <p:tgtEl>
                                          <p:spTgt spid="55"/>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nodeType="clickEffect">
                                  <p:stCondLst>
                                    <p:cond delay="0"/>
                                  </p:stCondLst>
                                  <p:childTnLst>
                                    <p:set>
                                      <p:cBhvr>
                                        <p:cTn id="183" dur="1" fill="hold">
                                          <p:stCondLst>
                                            <p:cond delay="0"/>
                                          </p:stCondLst>
                                        </p:cTn>
                                        <p:tgtEl>
                                          <p:spTgt spid="58">
                                            <p:txEl>
                                              <p:pRg st="1" end="1"/>
                                            </p:txEl>
                                          </p:spTgt>
                                        </p:tgtEl>
                                        <p:attrNameLst>
                                          <p:attrName>style.visibility</p:attrName>
                                        </p:attrNameLst>
                                      </p:cBhvr>
                                      <p:to>
                                        <p:strVal val="visible"/>
                                      </p:to>
                                    </p:set>
                                    <p:animEffect transition="in" filter="dissolve">
                                      <p:cBhvr>
                                        <p:cTn id="184" dur="500"/>
                                        <p:tgtEl>
                                          <p:spTgt spid="58">
                                            <p:txEl>
                                              <p:pRg st="1" end="1"/>
                                            </p:txEl>
                                          </p:spTgt>
                                        </p:tgtEl>
                                      </p:cBhvr>
                                    </p:animEffect>
                                  </p:childTnLst>
                                </p:cTn>
                              </p:par>
                            </p:childTnLst>
                          </p:cTn>
                        </p:par>
                      </p:childTnLst>
                    </p:cTn>
                  </p:par>
                  <p:par>
                    <p:cTn id="185" fill="hold">
                      <p:stCondLst>
                        <p:cond delay="indefinite"/>
                      </p:stCondLst>
                      <p:childTnLst>
                        <p:par>
                          <p:cTn id="186" fill="hold">
                            <p:stCondLst>
                              <p:cond delay="0"/>
                            </p:stCondLst>
                            <p:childTnLst>
                              <p:par>
                                <p:cTn id="187" presetID="9" presetClass="entr" presetSubtype="0" fill="hold" nodeType="clickEffect">
                                  <p:stCondLst>
                                    <p:cond delay="0"/>
                                  </p:stCondLst>
                                  <p:childTnLst>
                                    <p:set>
                                      <p:cBhvr>
                                        <p:cTn id="188" dur="1" fill="hold">
                                          <p:stCondLst>
                                            <p:cond delay="0"/>
                                          </p:stCondLst>
                                        </p:cTn>
                                        <p:tgtEl>
                                          <p:spTgt spid="60"/>
                                        </p:tgtEl>
                                        <p:attrNameLst>
                                          <p:attrName>style.visibility</p:attrName>
                                        </p:attrNameLst>
                                      </p:cBhvr>
                                      <p:to>
                                        <p:strVal val="visible"/>
                                      </p:to>
                                    </p:set>
                                    <p:animEffect transition="in" filter="dissolve">
                                      <p:cBhvr>
                                        <p:cTn id="189" dur="500"/>
                                        <p:tgtEl>
                                          <p:spTgt spid="60"/>
                                        </p:tgtEl>
                                      </p:cBhvr>
                                    </p:animEffect>
                                  </p:childTnLst>
                                </p:cTn>
                              </p:par>
                            </p:childTnLst>
                          </p:cTn>
                        </p:par>
                      </p:childTnLst>
                    </p:cTn>
                  </p:par>
                  <p:par>
                    <p:cTn id="190" fill="hold">
                      <p:stCondLst>
                        <p:cond delay="indefinite"/>
                      </p:stCondLst>
                      <p:childTnLst>
                        <p:par>
                          <p:cTn id="191" fill="hold">
                            <p:stCondLst>
                              <p:cond delay="0"/>
                            </p:stCondLst>
                            <p:childTnLst>
                              <p:par>
                                <p:cTn id="192" presetID="9" presetClass="entr" presetSubtype="0" fill="hold" nodeType="clickEffect">
                                  <p:stCondLst>
                                    <p:cond delay="0"/>
                                  </p:stCondLst>
                                  <p:childTnLst>
                                    <p:set>
                                      <p:cBhvr>
                                        <p:cTn id="193" dur="1" fill="hold">
                                          <p:stCondLst>
                                            <p:cond delay="0"/>
                                          </p:stCondLst>
                                        </p:cTn>
                                        <p:tgtEl>
                                          <p:spTgt spid="59">
                                            <p:txEl>
                                              <p:pRg st="1" end="1"/>
                                            </p:txEl>
                                          </p:spTgt>
                                        </p:tgtEl>
                                        <p:attrNameLst>
                                          <p:attrName>style.visibility</p:attrName>
                                        </p:attrNameLst>
                                      </p:cBhvr>
                                      <p:to>
                                        <p:strVal val="visible"/>
                                      </p:to>
                                    </p:set>
                                    <p:animEffect transition="in" filter="dissolve">
                                      <p:cBhvr>
                                        <p:cTn id="194" dur="500"/>
                                        <p:tgtEl>
                                          <p:spTgt spid="59">
                                            <p:txEl>
                                              <p:pRg st="1" end="1"/>
                                            </p:txEl>
                                          </p:spTgt>
                                        </p:tgtEl>
                                      </p:cBhvr>
                                    </p:animEffect>
                                  </p:childTnLst>
                                </p:cTn>
                              </p:par>
                            </p:childTnLst>
                          </p:cTn>
                        </p:par>
                      </p:childTnLst>
                    </p:cTn>
                  </p:par>
                  <p:par>
                    <p:cTn id="195" fill="hold">
                      <p:stCondLst>
                        <p:cond delay="indefinite"/>
                      </p:stCondLst>
                      <p:childTnLst>
                        <p:par>
                          <p:cTn id="196" fill="hold">
                            <p:stCondLst>
                              <p:cond delay="0"/>
                            </p:stCondLst>
                            <p:childTnLst>
                              <p:par>
                                <p:cTn id="197" presetID="7" presetClass="emph" presetSubtype="2" fill="hold" nodeType="clickEffect">
                                  <p:stCondLst>
                                    <p:cond delay="0"/>
                                  </p:stCondLst>
                                  <p:childTnLst>
                                    <p:animClr clrSpc="rgb" dir="cw">
                                      <p:cBhvr>
                                        <p:cTn id="198" dur="2000" fill="hold"/>
                                        <p:tgtEl>
                                          <p:spTgt spid="12"/>
                                        </p:tgtEl>
                                        <p:attrNameLst>
                                          <p:attrName>stroke.color</p:attrName>
                                        </p:attrNameLst>
                                      </p:cBhvr>
                                      <p:to>
                                        <a:schemeClr val="accent2"/>
                                      </p:to>
                                    </p:animClr>
                                    <p:set>
                                      <p:cBhvr>
                                        <p:cTn id="199" dur="2000" fill="hold"/>
                                        <p:tgtEl>
                                          <p:spTgt spid="12"/>
                                        </p:tgtEl>
                                        <p:attrNameLst>
                                          <p:attrName>stroke.on</p:attrName>
                                        </p:attrNameLst>
                                      </p:cBhvr>
                                      <p:to>
                                        <p:strVal val="true"/>
                                      </p:to>
                                    </p:set>
                                  </p:childTnLst>
                                </p:cTn>
                              </p:par>
                            </p:childTnLst>
                          </p:cTn>
                        </p:par>
                      </p:childTnLst>
                    </p:cTn>
                  </p:par>
                  <p:par>
                    <p:cTn id="200" fill="hold">
                      <p:stCondLst>
                        <p:cond delay="indefinite"/>
                      </p:stCondLst>
                      <p:childTnLst>
                        <p:par>
                          <p:cTn id="201" fill="hold">
                            <p:stCondLst>
                              <p:cond delay="0"/>
                            </p:stCondLst>
                            <p:childTnLst>
                              <p:par>
                                <p:cTn id="202" presetID="9" presetClass="entr" presetSubtype="0" fill="hold" nodeType="clickEffect">
                                  <p:stCondLst>
                                    <p:cond delay="0"/>
                                  </p:stCondLst>
                                  <p:childTnLst>
                                    <p:set>
                                      <p:cBhvr>
                                        <p:cTn id="203" dur="1" fill="hold">
                                          <p:stCondLst>
                                            <p:cond delay="0"/>
                                          </p:stCondLst>
                                        </p:cTn>
                                        <p:tgtEl>
                                          <p:spTgt spid="57"/>
                                        </p:tgtEl>
                                        <p:attrNameLst>
                                          <p:attrName>style.visibility</p:attrName>
                                        </p:attrNameLst>
                                      </p:cBhvr>
                                      <p:to>
                                        <p:strVal val="visible"/>
                                      </p:to>
                                    </p:set>
                                    <p:animEffect transition="in" filter="dissolve">
                                      <p:cBhvr>
                                        <p:cTn id="204" dur="500"/>
                                        <p:tgtEl>
                                          <p:spTgt spid="57"/>
                                        </p:tgtEl>
                                      </p:cBhvr>
                                    </p:animEffect>
                                  </p:childTnLst>
                                </p:cTn>
                              </p:par>
                            </p:childTnLst>
                          </p:cTn>
                        </p:par>
                      </p:childTnLst>
                    </p:cTn>
                  </p:par>
                  <p:par>
                    <p:cTn id="205" fill="hold">
                      <p:stCondLst>
                        <p:cond delay="indefinite"/>
                      </p:stCondLst>
                      <p:childTnLst>
                        <p:par>
                          <p:cTn id="206" fill="hold">
                            <p:stCondLst>
                              <p:cond delay="0"/>
                            </p:stCondLst>
                            <p:childTnLst>
                              <p:par>
                                <p:cTn id="207" presetID="9" presetClass="entr" presetSubtype="0" fill="hold" nodeType="clickEffect">
                                  <p:stCondLst>
                                    <p:cond delay="0"/>
                                  </p:stCondLst>
                                  <p:childTnLst>
                                    <p:set>
                                      <p:cBhvr>
                                        <p:cTn id="208" dur="1" fill="hold">
                                          <p:stCondLst>
                                            <p:cond delay="0"/>
                                          </p:stCondLst>
                                        </p:cTn>
                                        <p:tgtEl>
                                          <p:spTgt spid="58">
                                            <p:txEl>
                                              <p:pRg st="4" end="4"/>
                                            </p:txEl>
                                          </p:spTgt>
                                        </p:tgtEl>
                                        <p:attrNameLst>
                                          <p:attrName>style.visibility</p:attrName>
                                        </p:attrNameLst>
                                      </p:cBhvr>
                                      <p:to>
                                        <p:strVal val="visible"/>
                                      </p:to>
                                    </p:set>
                                    <p:animEffect transition="in" filter="dissolve">
                                      <p:cBhvr>
                                        <p:cTn id="209" dur="500"/>
                                        <p:tgtEl>
                                          <p:spTgt spid="58">
                                            <p:txEl>
                                              <p:pRg st="4" end="4"/>
                                            </p:txEl>
                                          </p:spTgt>
                                        </p:tgtEl>
                                      </p:cBhvr>
                                    </p:animEffect>
                                  </p:childTnLst>
                                </p:cTn>
                              </p:par>
                            </p:childTnLst>
                          </p:cTn>
                        </p:par>
                      </p:childTnLst>
                    </p:cTn>
                  </p:par>
                  <p:par>
                    <p:cTn id="210" fill="hold">
                      <p:stCondLst>
                        <p:cond delay="indefinite"/>
                      </p:stCondLst>
                      <p:childTnLst>
                        <p:par>
                          <p:cTn id="211" fill="hold">
                            <p:stCondLst>
                              <p:cond delay="0"/>
                            </p:stCondLst>
                            <p:childTnLst>
                              <p:par>
                                <p:cTn id="212" presetID="9" presetClass="entr" presetSubtype="0" fill="hold" nodeType="clickEffect">
                                  <p:stCondLst>
                                    <p:cond delay="0"/>
                                  </p:stCondLst>
                                  <p:childTnLst>
                                    <p:set>
                                      <p:cBhvr>
                                        <p:cTn id="213" dur="1" fill="hold">
                                          <p:stCondLst>
                                            <p:cond delay="0"/>
                                          </p:stCondLst>
                                        </p:cTn>
                                        <p:tgtEl>
                                          <p:spTgt spid="62"/>
                                        </p:tgtEl>
                                        <p:attrNameLst>
                                          <p:attrName>style.visibility</p:attrName>
                                        </p:attrNameLst>
                                      </p:cBhvr>
                                      <p:to>
                                        <p:strVal val="visible"/>
                                      </p:to>
                                    </p:set>
                                    <p:animEffect transition="in" filter="dissolve">
                                      <p:cBhvr>
                                        <p:cTn id="214" dur="500"/>
                                        <p:tgtEl>
                                          <p:spTgt spid="62"/>
                                        </p:tgtEl>
                                      </p:cBhvr>
                                    </p:animEffect>
                                  </p:childTnLst>
                                </p:cTn>
                              </p:par>
                            </p:childTnLst>
                          </p:cTn>
                        </p:par>
                      </p:childTnLst>
                    </p:cTn>
                  </p:par>
                  <p:par>
                    <p:cTn id="215" fill="hold">
                      <p:stCondLst>
                        <p:cond delay="indefinite"/>
                      </p:stCondLst>
                      <p:childTnLst>
                        <p:par>
                          <p:cTn id="216" fill="hold">
                            <p:stCondLst>
                              <p:cond delay="0"/>
                            </p:stCondLst>
                            <p:childTnLst>
                              <p:par>
                                <p:cTn id="217" presetID="9" presetClass="entr" presetSubtype="0" fill="hold" nodeType="clickEffect">
                                  <p:stCondLst>
                                    <p:cond delay="0"/>
                                  </p:stCondLst>
                                  <p:childTnLst>
                                    <p:set>
                                      <p:cBhvr>
                                        <p:cTn id="218" dur="1" fill="hold">
                                          <p:stCondLst>
                                            <p:cond delay="0"/>
                                          </p:stCondLst>
                                        </p:cTn>
                                        <p:tgtEl>
                                          <p:spTgt spid="59">
                                            <p:txEl>
                                              <p:pRg st="4" end="4"/>
                                            </p:txEl>
                                          </p:spTgt>
                                        </p:tgtEl>
                                        <p:attrNameLst>
                                          <p:attrName>style.visibility</p:attrName>
                                        </p:attrNameLst>
                                      </p:cBhvr>
                                      <p:to>
                                        <p:strVal val="visible"/>
                                      </p:to>
                                    </p:set>
                                    <p:animEffect transition="in" filter="dissolve">
                                      <p:cBhvr>
                                        <p:cTn id="219" dur="500"/>
                                        <p:tgtEl>
                                          <p:spTgt spid="59">
                                            <p:txEl>
                                              <p:pRg st="4" end="4"/>
                                            </p:txEl>
                                          </p:spTgt>
                                        </p:tgtEl>
                                      </p:cBhvr>
                                    </p:animEffect>
                                  </p:childTnLst>
                                </p:cTn>
                              </p:par>
                            </p:childTnLst>
                          </p:cTn>
                        </p:par>
                      </p:childTnLst>
                    </p:cTn>
                  </p:par>
                  <p:par>
                    <p:cTn id="220" fill="hold">
                      <p:stCondLst>
                        <p:cond delay="indefinite"/>
                      </p:stCondLst>
                      <p:childTnLst>
                        <p:par>
                          <p:cTn id="221" fill="hold">
                            <p:stCondLst>
                              <p:cond delay="0"/>
                            </p:stCondLst>
                            <p:childTnLst>
                              <p:par>
                                <p:cTn id="222" presetID="7" presetClass="emph" presetSubtype="2" fill="hold" nodeType="clickEffect">
                                  <p:stCondLst>
                                    <p:cond delay="0"/>
                                  </p:stCondLst>
                                  <p:childTnLst>
                                    <p:animClr clrSpc="rgb" dir="cw">
                                      <p:cBhvr>
                                        <p:cTn id="223" dur="2000" fill="hold"/>
                                        <p:tgtEl>
                                          <p:spTgt spid="19"/>
                                        </p:tgtEl>
                                        <p:attrNameLst>
                                          <p:attrName>stroke.color</p:attrName>
                                        </p:attrNameLst>
                                      </p:cBhvr>
                                      <p:to>
                                        <a:schemeClr val="accent2"/>
                                      </p:to>
                                    </p:animClr>
                                    <p:set>
                                      <p:cBhvr>
                                        <p:cTn id="224" dur="2000" fill="hold"/>
                                        <p:tgtEl>
                                          <p:spTgt spid="19"/>
                                        </p:tgtEl>
                                        <p:attrNameLst>
                                          <p:attrName>stroke.on</p:attrName>
                                        </p:attrNameLst>
                                      </p:cBhvr>
                                      <p:to>
                                        <p:strVal val="true"/>
                                      </p:to>
                                    </p:set>
                                  </p:childTnLst>
                                </p:cTn>
                              </p:par>
                            </p:childTnLst>
                          </p:cTn>
                        </p:par>
                      </p:childTnLst>
                    </p:cTn>
                  </p:par>
                  <p:par>
                    <p:cTn id="225" fill="hold">
                      <p:stCondLst>
                        <p:cond delay="indefinite"/>
                      </p:stCondLst>
                      <p:childTnLst>
                        <p:par>
                          <p:cTn id="226" fill="hold">
                            <p:stCondLst>
                              <p:cond delay="0"/>
                            </p:stCondLst>
                            <p:childTnLst>
                              <p:par>
                                <p:cTn id="227" presetID="9" presetClass="entr" presetSubtype="0" fill="hold" nodeType="clickEffect">
                                  <p:stCondLst>
                                    <p:cond delay="0"/>
                                  </p:stCondLst>
                                  <p:childTnLst>
                                    <p:set>
                                      <p:cBhvr>
                                        <p:cTn id="228" dur="1" fill="hold">
                                          <p:stCondLst>
                                            <p:cond delay="0"/>
                                          </p:stCondLst>
                                        </p:cTn>
                                        <p:tgtEl>
                                          <p:spTgt spid="56"/>
                                        </p:tgtEl>
                                        <p:attrNameLst>
                                          <p:attrName>style.visibility</p:attrName>
                                        </p:attrNameLst>
                                      </p:cBhvr>
                                      <p:to>
                                        <p:strVal val="visible"/>
                                      </p:to>
                                    </p:set>
                                    <p:animEffect transition="in" filter="dissolve">
                                      <p:cBhvr>
                                        <p:cTn id="229" dur="500"/>
                                        <p:tgtEl>
                                          <p:spTgt spid="56"/>
                                        </p:tgtEl>
                                      </p:cBhvr>
                                    </p:animEffect>
                                  </p:childTnLst>
                                </p:cTn>
                              </p:par>
                            </p:childTnLst>
                          </p:cTn>
                        </p:par>
                      </p:childTnLst>
                    </p:cTn>
                  </p:par>
                  <p:par>
                    <p:cTn id="230" fill="hold">
                      <p:stCondLst>
                        <p:cond delay="indefinite"/>
                      </p:stCondLst>
                      <p:childTnLst>
                        <p:par>
                          <p:cTn id="231" fill="hold">
                            <p:stCondLst>
                              <p:cond delay="0"/>
                            </p:stCondLst>
                            <p:childTnLst>
                              <p:par>
                                <p:cTn id="232" presetID="9" presetClass="entr" presetSubtype="0" fill="hold" nodeType="clickEffect">
                                  <p:stCondLst>
                                    <p:cond delay="0"/>
                                  </p:stCondLst>
                                  <p:childTnLst>
                                    <p:set>
                                      <p:cBhvr>
                                        <p:cTn id="233" dur="1" fill="hold">
                                          <p:stCondLst>
                                            <p:cond delay="0"/>
                                          </p:stCondLst>
                                        </p:cTn>
                                        <p:tgtEl>
                                          <p:spTgt spid="58">
                                            <p:txEl>
                                              <p:pRg st="7" end="7"/>
                                            </p:txEl>
                                          </p:spTgt>
                                        </p:tgtEl>
                                        <p:attrNameLst>
                                          <p:attrName>style.visibility</p:attrName>
                                        </p:attrNameLst>
                                      </p:cBhvr>
                                      <p:to>
                                        <p:strVal val="visible"/>
                                      </p:to>
                                    </p:set>
                                    <p:animEffect transition="in" filter="dissolve">
                                      <p:cBhvr>
                                        <p:cTn id="234" dur="500"/>
                                        <p:tgtEl>
                                          <p:spTgt spid="58">
                                            <p:txEl>
                                              <p:pRg st="7" end="7"/>
                                            </p:txEl>
                                          </p:spTgt>
                                        </p:tgtEl>
                                      </p:cBhvr>
                                    </p:animEffect>
                                  </p:childTnLst>
                                </p:cTn>
                              </p:par>
                            </p:childTnLst>
                          </p:cTn>
                        </p:par>
                      </p:childTnLst>
                    </p:cTn>
                  </p:par>
                  <p:par>
                    <p:cTn id="235" fill="hold">
                      <p:stCondLst>
                        <p:cond delay="indefinite"/>
                      </p:stCondLst>
                      <p:childTnLst>
                        <p:par>
                          <p:cTn id="236" fill="hold">
                            <p:stCondLst>
                              <p:cond delay="0"/>
                            </p:stCondLst>
                            <p:childTnLst>
                              <p:par>
                                <p:cTn id="237" presetID="9" presetClass="entr" presetSubtype="0" fill="hold" nodeType="clickEffect">
                                  <p:stCondLst>
                                    <p:cond delay="0"/>
                                  </p:stCondLst>
                                  <p:childTnLst>
                                    <p:set>
                                      <p:cBhvr>
                                        <p:cTn id="238" dur="1" fill="hold">
                                          <p:stCondLst>
                                            <p:cond delay="0"/>
                                          </p:stCondLst>
                                        </p:cTn>
                                        <p:tgtEl>
                                          <p:spTgt spid="61"/>
                                        </p:tgtEl>
                                        <p:attrNameLst>
                                          <p:attrName>style.visibility</p:attrName>
                                        </p:attrNameLst>
                                      </p:cBhvr>
                                      <p:to>
                                        <p:strVal val="visible"/>
                                      </p:to>
                                    </p:set>
                                    <p:animEffect transition="in" filter="dissolve">
                                      <p:cBhvr>
                                        <p:cTn id="239" dur="500"/>
                                        <p:tgtEl>
                                          <p:spTgt spid="61"/>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59">
                                            <p:txEl>
                                              <p:pRg st="7" end="7"/>
                                            </p:txEl>
                                          </p:spTgt>
                                        </p:tgtEl>
                                        <p:attrNameLst>
                                          <p:attrName>style.visibility</p:attrName>
                                        </p:attrNameLst>
                                      </p:cBhvr>
                                      <p:to>
                                        <p:strVal val="visible"/>
                                      </p:to>
                                    </p:set>
                                    <p:animEffect transition="in" filter="dissolve">
                                      <p:cBhvr>
                                        <p:cTn id="244" dur="500"/>
                                        <p:tgtEl>
                                          <p:spTgt spid="59">
                                            <p:txEl>
                                              <p:pRg st="7" end="7"/>
                                            </p:txEl>
                                          </p:spTgt>
                                        </p:tgtEl>
                                      </p:cBhvr>
                                    </p:animEffect>
                                  </p:childTnLst>
                                </p:cTn>
                              </p:par>
                            </p:childTnLst>
                          </p:cTn>
                        </p:par>
                      </p:childTnLst>
                    </p:cTn>
                  </p:par>
                  <p:par>
                    <p:cTn id="245" fill="hold">
                      <p:stCondLst>
                        <p:cond delay="indefinite"/>
                      </p:stCondLst>
                      <p:childTnLst>
                        <p:par>
                          <p:cTn id="246" fill="hold">
                            <p:stCondLst>
                              <p:cond delay="0"/>
                            </p:stCondLst>
                            <p:childTnLst>
                              <p:par>
                                <p:cTn id="247" presetID="7" presetClass="emph" presetSubtype="2" fill="hold" nodeType="clickEffect">
                                  <p:stCondLst>
                                    <p:cond delay="0"/>
                                  </p:stCondLst>
                                  <p:childTnLst>
                                    <p:animClr clrSpc="rgb" dir="cw">
                                      <p:cBhvr>
                                        <p:cTn id="248" dur="2000" fill="hold"/>
                                        <p:tgtEl>
                                          <p:spTgt spid="8"/>
                                        </p:tgtEl>
                                        <p:attrNameLst>
                                          <p:attrName>stroke.color</p:attrName>
                                        </p:attrNameLst>
                                      </p:cBhvr>
                                      <p:to>
                                        <a:schemeClr val="accent2"/>
                                      </p:to>
                                    </p:animClr>
                                    <p:set>
                                      <p:cBhvr>
                                        <p:cTn id="249" dur="2000" fill="hold"/>
                                        <p:tgtEl>
                                          <p:spTgt spid="8"/>
                                        </p:tgtEl>
                                        <p:attrNameLst>
                                          <p:attrName>stroke.on</p:attrName>
                                        </p:attrNameLst>
                                      </p:cBhvr>
                                      <p:to>
                                        <p:strVal val="true"/>
                                      </p:to>
                                    </p:set>
                                  </p:childTnLst>
                                </p:cTn>
                              </p:par>
                            </p:childTnLst>
                          </p:cTn>
                        </p:par>
                      </p:childTnLst>
                    </p:cTn>
                  </p:par>
                  <p:par>
                    <p:cTn id="250" fill="hold">
                      <p:stCondLst>
                        <p:cond delay="indefinite"/>
                      </p:stCondLst>
                      <p:childTnLst>
                        <p:par>
                          <p:cTn id="251" fill="hold">
                            <p:stCondLst>
                              <p:cond delay="0"/>
                            </p:stCondLst>
                            <p:childTnLst>
                              <p:par>
                                <p:cTn id="252" presetID="9" presetClass="entr" presetSubtype="0" fill="hold" nodeType="clickEffect">
                                  <p:stCondLst>
                                    <p:cond delay="0"/>
                                  </p:stCondLst>
                                  <p:childTnLst>
                                    <p:set>
                                      <p:cBhvr>
                                        <p:cTn id="253" dur="1" fill="hold">
                                          <p:stCondLst>
                                            <p:cond delay="0"/>
                                          </p:stCondLst>
                                        </p:cTn>
                                        <p:tgtEl>
                                          <p:spTgt spid="64"/>
                                        </p:tgtEl>
                                        <p:attrNameLst>
                                          <p:attrName>style.visibility</p:attrName>
                                        </p:attrNameLst>
                                      </p:cBhvr>
                                      <p:to>
                                        <p:strVal val="visible"/>
                                      </p:to>
                                    </p:set>
                                    <p:animEffect transition="in" filter="dissolve">
                                      <p:cBhvr>
                                        <p:cTn id="254" dur="500"/>
                                        <p:tgtEl>
                                          <p:spTgt spid="64"/>
                                        </p:tgtEl>
                                      </p:cBhvr>
                                    </p:animEffect>
                                  </p:childTnLst>
                                </p:cTn>
                              </p:par>
                            </p:childTnLst>
                          </p:cTn>
                        </p:par>
                      </p:childTnLst>
                    </p:cTn>
                  </p:par>
                  <p:par>
                    <p:cTn id="255" fill="hold">
                      <p:stCondLst>
                        <p:cond delay="indefinite"/>
                      </p:stCondLst>
                      <p:childTnLst>
                        <p:par>
                          <p:cTn id="256" fill="hold">
                            <p:stCondLst>
                              <p:cond delay="0"/>
                            </p:stCondLst>
                            <p:childTnLst>
                              <p:par>
                                <p:cTn id="257" presetID="9" presetClass="entr" presetSubtype="0" fill="hold" nodeType="clickEffect">
                                  <p:stCondLst>
                                    <p:cond delay="0"/>
                                  </p:stCondLst>
                                  <p:childTnLst>
                                    <p:set>
                                      <p:cBhvr>
                                        <p:cTn id="258" dur="1" fill="hold">
                                          <p:stCondLst>
                                            <p:cond delay="0"/>
                                          </p:stCondLst>
                                        </p:cTn>
                                        <p:tgtEl>
                                          <p:spTgt spid="58">
                                            <p:txEl>
                                              <p:pRg st="2" end="2"/>
                                            </p:txEl>
                                          </p:spTgt>
                                        </p:tgtEl>
                                        <p:attrNameLst>
                                          <p:attrName>style.visibility</p:attrName>
                                        </p:attrNameLst>
                                      </p:cBhvr>
                                      <p:to>
                                        <p:strVal val="visible"/>
                                      </p:to>
                                    </p:set>
                                    <p:animEffect transition="in" filter="dissolve">
                                      <p:cBhvr>
                                        <p:cTn id="259" dur="500"/>
                                        <p:tgtEl>
                                          <p:spTgt spid="58">
                                            <p:txEl>
                                              <p:pRg st="2" end="2"/>
                                            </p:txEl>
                                          </p:spTgt>
                                        </p:tgtEl>
                                      </p:cBhvr>
                                    </p:animEffect>
                                  </p:childTnLst>
                                </p:cTn>
                              </p:par>
                            </p:childTnLst>
                          </p:cTn>
                        </p:par>
                      </p:childTnLst>
                    </p:cTn>
                  </p:par>
                  <p:par>
                    <p:cTn id="260" fill="hold">
                      <p:stCondLst>
                        <p:cond delay="indefinite"/>
                      </p:stCondLst>
                      <p:childTnLst>
                        <p:par>
                          <p:cTn id="261" fill="hold">
                            <p:stCondLst>
                              <p:cond delay="0"/>
                            </p:stCondLst>
                            <p:childTnLst>
                              <p:par>
                                <p:cTn id="262" presetID="9" presetClass="entr" presetSubtype="0" fill="hold" nodeType="clickEffect">
                                  <p:stCondLst>
                                    <p:cond delay="0"/>
                                  </p:stCondLst>
                                  <p:childTnLst>
                                    <p:set>
                                      <p:cBhvr>
                                        <p:cTn id="263" dur="1" fill="hold">
                                          <p:stCondLst>
                                            <p:cond delay="0"/>
                                          </p:stCondLst>
                                        </p:cTn>
                                        <p:tgtEl>
                                          <p:spTgt spid="65"/>
                                        </p:tgtEl>
                                        <p:attrNameLst>
                                          <p:attrName>style.visibility</p:attrName>
                                        </p:attrNameLst>
                                      </p:cBhvr>
                                      <p:to>
                                        <p:strVal val="visible"/>
                                      </p:to>
                                    </p:set>
                                    <p:animEffect transition="in" filter="dissolve">
                                      <p:cBhvr>
                                        <p:cTn id="264" dur="500"/>
                                        <p:tgtEl>
                                          <p:spTgt spid="65"/>
                                        </p:tgtEl>
                                      </p:cBhvr>
                                    </p:animEffect>
                                  </p:childTnLst>
                                </p:cTn>
                              </p:par>
                            </p:childTnLst>
                          </p:cTn>
                        </p:par>
                      </p:childTnLst>
                    </p:cTn>
                  </p:par>
                  <p:par>
                    <p:cTn id="265" fill="hold">
                      <p:stCondLst>
                        <p:cond delay="indefinite"/>
                      </p:stCondLst>
                      <p:childTnLst>
                        <p:par>
                          <p:cTn id="266" fill="hold">
                            <p:stCondLst>
                              <p:cond delay="0"/>
                            </p:stCondLst>
                            <p:childTnLst>
                              <p:par>
                                <p:cTn id="267" presetID="9" presetClass="entr" presetSubtype="0" fill="hold" nodeType="clickEffect">
                                  <p:stCondLst>
                                    <p:cond delay="0"/>
                                  </p:stCondLst>
                                  <p:childTnLst>
                                    <p:set>
                                      <p:cBhvr>
                                        <p:cTn id="268" dur="1" fill="hold">
                                          <p:stCondLst>
                                            <p:cond delay="0"/>
                                          </p:stCondLst>
                                        </p:cTn>
                                        <p:tgtEl>
                                          <p:spTgt spid="59">
                                            <p:txEl>
                                              <p:pRg st="2" end="2"/>
                                            </p:txEl>
                                          </p:spTgt>
                                        </p:tgtEl>
                                        <p:attrNameLst>
                                          <p:attrName>style.visibility</p:attrName>
                                        </p:attrNameLst>
                                      </p:cBhvr>
                                      <p:to>
                                        <p:strVal val="visible"/>
                                      </p:to>
                                    </p:set>
                                    <p:animEffect transition="in" filter="dissolve">
                                      <p:cBhvr>
                                        <p:cTn id="269" dur="500"/>
                                        <p:tgtEl>
                                          <p:spTgt spid="59">
                                            <p:txEl>
                                              <p:pRg st="2" end="2"/>
                                            </p:txEl>
                                          </p:spTgt>
                                        </p:tgtEl>
                                      </p:cBhvr>
                                    </p:animEffect>
                                  </p:childTnLst>
                                </p:cTn>
                              </p:par>
                            </p:childTnLst>
                          </p:cTn>
                        </p:par>
                      </p:childTnLst>
                    </p:cTn>
                  </p:par>
                  <p:par>
                    <p:cTn id="270" fill="hold">
                      <p:stCondLst>
                        <p:cond delay="indefinite"/>
                      </p:stCondLst>
                      <p:childTnLst>
                        <p:par>
                          <p:cTn id="271" fill="hold">
                            <p:stCondLst>
                              <p:cond delay="0"/>
                            </p:stCondLst>
                            <p:childTnLst>
                              <p:par>
                                <p:cTn id="272" presetID="7" presetClass="emph" presetSubtype="2" fill="hold" nodeType="clickEffect">
                                  <p:stCondLst>
                                    <p:cond delay="0"/>
                                  </p:stCondLst>
                                  <p:childTnLst>
                                    <p:animClr clrSpc="rgb" dir="cw">
                                      <p:cBhvr>
                                        <p:cTn id="273" dur="2000" fill="hold"/>
                                        <p:tgtEl>
                                          <p:spTgt spid="11"/>
                                        </p:tgtEl>
                                        <p:attrNameLst>
                                          <p:attrName>stroke.color</p:attrName>
                                        </p:attrNameLst>
                                      </p:cBhvr>
                                      <p:to>
                                        <a:schemeClr val="accent2"/>
                                      </p:to>
                                    </p:animClr>
                                    <p:set>
                                      <p:cBhvr>
                                        <p:cTn id="274" dur="2000" fill="hold"/>
                                        <p:tgtEl>
                                          <p:spTgt spid="11"/>
                                        </p:tgtEl>
                                        <p:attrNameLst>
                                          <p:attrName>stroke.on</p:attrName>
                                        </p:attrNameLst>
                                      </p:cBhvr>
                                      <p:to>
                                        <p:strVal val="true"/>
                                      </p:to>
                                    </p:set>
                                  </p:childTnLst>
                                </p:cTn>
                              </p:par>
                            </p:childTnLst>
                          </p:cTn>
                        </p:par>
                      </p:childTnLst>
                    </p:cTn>
                  </p:par>
                  <p:par>
                    <p:cTn id="275" fill="hold">
                      <p:stCondLst>
                        <p:cond delay="indefinite"/>
                      </p:stCondLst>
                      <p:childTnLst>
                        <p:par>
                          <p:cTn id="276" fill="hold">
                            <p:stCondLst>
                              <p:cond delay="0"/>
                            </p:stCondLst>
                            <p:childTnLst>
                              <p:par>
                                <p:cTn id="277" presetID="9" presetClass="entr" presetSubtype="0" fill="hold" nodeType="clickEffect">
                                  <p:stCondLst>
                                    <p:cond delay="0"/>
                                  </p:stCondLst>
                                  <p:childTnLst>
                                    <p:set>
                                      <p:cBhvr>
                                        <p:cTn id="278" dur="1" fill="hold">
                                          <p:stCondLst>
                                            <p:cond delay="0"/>
                                          </p:stCondLst>
                                        </p:cTn>
                                        <p:tgtEl>
                                          <p:spTgt spid="63"/>
                                        </p:tgtEl>
                                        <p:attrNameLst>
                                          <p:attrName>style.visibility</p:attrName>
                                        </p:attrNameLst>
                                      </p:cBhvr>
                                      <p:to>
                                        <p:strVal val="visible"/>
                                      </p:to>
                                    </p:set>
                                    <p:animEffect transition="in" filter="dissolve">
                                      <p:cBhvr>
                                        <p:cTn id="279" dur="500"/>
                                        <p:tgtEl>
                                          <p:spTgt spid="63"/>
                                        </p:tgtEl>
                                      </p:cBhvr>
                                    </p:animEffec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nodeType="clickEffect">
                                  <p:stCondLst>
                                    <p:cond delay="0"/>
                                  </p:stCondLst>
                                  <p:childTnLst>
                                    <p:set>
                                      <p:cBhvr>
                                        <p:cTn id="283" dur="1" fill="hold">
                                          <p:stCondLst>
                                            <p:cond delay="0"/>
                                          </p:stCondLst>
                                        </p:cTn>
                                        <p:tgtEl>
                                          <p:spTgt spid="58">
                                            <p:txEl>
                                              <p:pRg st="3" end="3"/>
                                            </p:txEl>
                                          </p:spTgt>
                                        </p:tgtEl>
                                        <p:attrNameLst>
                                          <p:attrName>style.visibility</p:attrName>
                                        </p:attrNameLst>
                                      </p:cBhvr>
                                      <p:to>
                                        <p:strVal val="visible"/>
                                      </p:to>
                                    </p:set>
                                    <p:animEffect transition="in" filter="dissolve">
                                      <p:cBhvr>
                                        <p:cTn id="284" dur="500"/>
                                        <p:tgtEl>
                                          <p:spTgt spid="58">
                                            <p:txEl>
                                              <p:pRg st="3" end="3"/>
                                            </p:txEl>
                                          </p:spTgt>
                                        </p:tgtEl>
                                      </p:cBhvr>
                                    </p:animEffect>
                                  </p:childTnLst>
                                </p:cTn>
                              </p:par>
                            </p:childTnLst>
                          </p:cTn>
                        </p:par>
                      </p:childTnLst>
                    </p:cTn>
                  </p:par>
                  <p:par>
                    <p:cTn id="285" fill="hold">
                      <p:stCondLst>
                        <p:cond delay="indefinite"/>
                      </p:stCondLst>
                      <p:childTnLst>
                        <p:par>
                          <p:cTn id="286" fill="hold">
                            <p:stCondLst>
                              <p:cond delay="0"/>
                            </p:stCondLst>
                            <p:childTnLst>
                              <p:par>
                                <p:cTn id="287" presetID="9" presetClass="entr" presetSubtype="0" fill="hold" nodeType="clickEffect">
                                  <p:stCondLst>
                                    <p:cond delay="0"/>
                                  </p:stCondLst>
                                  <p:childTnLst>
                                    <p:set>
                                      <p:cBhvr>
                                        <p:cTn id="288" dur="1" fill="hold">
                                          <p:stCondLst>
                                            <p:cond delay="0"/>
                                          </p:stCondLst>
                                        </p:cTn>
                                        <p:tgtEl>
                                          <p:spTgt spid="66"/>
                                        </p:tgtEl>
                                        <p:attrNameLst>
                                          <p:attrName>style.visibility</p:attrName>
                                        </p:attrNameLst>
                                      </p:cBhvr>
                                      <p:to>
                                        <p:strVal val="visible"/>
                                      </p:to>
                                    </p:set>
                                    <p:animEffect transition="in" filter="dissolve">
                                      <p:cBhvr>
                                        <p:cTn id="289" dur="500"/>
                                        <p:tgtEl>
                                          <p:spTgt spid="66"/>
                                        </p:tgtEl>
                                      </p:cBhvr>
                                    </p:animEffect>
                                  </p:childTnLst>
                                </p:cTn>
                              </p:par>
                            </p:childTnLst>
                          </p:cTn>
                        </p:par>
                      </p:childTnLst>
                    </p:cTn>
                  </p:par>
                  <p:par>
                    <p:cTn id="290" fill="hold">
                      <p:stCondLst>
                        <p:cond delay="indefinite"/>
                      </p:stCondLst>
                      <p:childTnLst>
                        <p:par>
                          <p:cTn id="291" fill="hold">
                            <p:stCondLst>
                              <p:cond delay="0"/>
                            </p:stCondLst>
                            <p:childTnLst>
                              <p:par>
                                <p:cTn id="292" presetID="9" presetClass="entr" presetSubtype="0" fill="hold" nodeType="clickEffect">
                                  <p:stCondLst>
                                    <p:cond delay="0"/>
                                  </p:stCondLst>
                                  <p:childTnLst>
                                    <p:set>
                                      <p:cBhvr>
                                        <p:cTn id="293" dur="1" fill="hold">
                                          <p:stCondLst>
                                            <p:cond delay="0"/>
                                          </p:stCondLst>
                                        </p:cTn>
                                        <p:tgtEl>
                                          <p:spTgt spid="59">
                                            <p:txEl>
                                              <p:pRg st="3" end="3"/>
                                            </p:txEl>
                                          </p:spTgt>
                                        </p:tgtEl>
                                        <p:attrNameLst>
                                          <p:attrName>style.visibility</p:attrName>
                                        </p:attrNameLst>
                                      </p:cBhvr>
                                      <p:to>
                                        <p:strVal val="visible"/>
                                      </p:to>
                                    </p:set>
                                    <p:animEffect transition="in" filter="dissolve">
                                      <p:cBhvr>
                                        <p:cTn id="294" dur="500"/>
                                        <p:tgtEl>
                                          <p:spTgt spid="59">
                                            <p:txEl>
                                              <p:pRg st="3" end="3"/>
                                            </p:txEl>
                                          </p:spTgt>
                                        </p:tgtEl>
                                      </p:cBhvr>
                                    </p:animEffect>
                                  </p:childTnLst>
                                </p:cTn>
                              </p:par>
                            </p:childTnLst>
                          </p:cTn>
                        </p:par>
                      </p:childTnLst>
                    </p:cTn>
                  </p:par>
                  <p:par>
                    <p:cTn id="295" fill="hold">
                      <p:stCondLst>
                        <p:cond delay="indefinite"/>
                      </p:stCondLst>
                      <p:childTnLst>
                        <p:par>
                          <p:cTn id="296" fill="hold">
                            <p:stCondLst>
                              <p:cond delay="0"/>
                            </p:stCondLst>
                            <p:childTnLst>
                              <p:par>
                                <p:cTn id="297" presetID="7" presetClass="emph" presetSubtype="2" fill="hold" nodeType="clickEffect">
                                  <p:stCondLst>
                                    <p:cond delay="0"/>
                                  </p:stCondLst>
                                  <p:childTnLst>
                                    <p:animClr clrSpc="rgb" dir="cw">
                                      <p:cBhvr>
                                        <p:cTn id="298" dur="2000" fill="hold"/>
                                        <p:tgtEl>
                                          <p:spTgt spid="13"/>
                                        </p:tgtEl>
                                        <p:attrNameLst>
                                          <p:attrName>stroke.color</p:attrName>
                                        </p:attrNameLst>
                                      </p:cBhvr>
                                      <p:to>
                                        <a:schemeClr val="accent2"/>
                                      </p:to>
                                    </p:animClr>
                                    <p:set>
                                      <p:cBhvr>
                                        <p:cTn id="299" dur="2000" fill="hold"/>
                                        <p:tgtEl>
                                          <p:spTgt spid="13"/>
                                        </p:tgtEl>
                                        <p:attrNameLst>
                                          <p:attrName>stroke.on</p:attrName>
                                        </p:attrNameLst>
                                      </p:cBhvr>
                                      <p:to>
                                        <p:strVal val="true"/>
                                      </p:to>
                                    </p:set>
                                  </p:childTnLst>
                                </p:cTn>
                              </p:par>
                            </p:childTnLst>
                          </p:cTn>
                        </p:par>
                      </p:childTnLst>
                    </p:cTn>
                  </p:par>
                  <p:par>
                    <p:cTn id="300" fill="hold">
                      <p:stCondLst>
                        <p:cond delay="indefinite"/>
                      </p:stCondLst>
                      <p:childTnLst>
                        <p:par>
                          <p:cTn id="301" fill="hold">
                            <p:stCondLst>
                              <p:cond delay="0"/>
                            </p:stCondLst>
                            <p:childTnLst>
                              <p:par>
                                <p:cTn id="302" presetID="7" presetClass="emph" presetSubtype="2" fill="hold" nodeType="clickEffect">
                                  <p:stCondLst>
                                    <p:cond delay="0"/>
                                  </p:stCondLst>
                                  <p:childTnLst>
                                    <p:animClr clrSpc="rgb" dir="cw">
                                      <p:cBhvr>
                                        <p:cTn id="303" dur="2000" fill="hold"/>
                                        <p:tgtEl>
                                          <p:spTgt spid="29"/>
                                        </p:tgtEl>
                                        <p:attrNameLst>
                                          <p:attrName>stroke.color</p:attrName>
                                        </p:attrNameLst>
                                      </p:cBhvr>
                                      <p:to>
                                        <a:schemeClr val="accent2"/>
                                      </p:to>
                                    </p:animClr>
                                    <p:set>
                                      <p:cBhvr>
                                        <p:cTn id="304" dur="2000" fill="hold"/>
                                        <p:tgtEl>
                                          <p:spTgt spid="29"/>
                                        </p:tgtEl>
                                        <p:attrNameLst>
                                          <p:attrName>stroke.on</p:attrName>
                                        </p:attrNameLst>
                                      </p:cBhvr>
                                      <p:to>
                                        <p:strVal val="true"/>
                                      </p:to>
                                    </p:set>
                                  </p:childTnLst>
                                </p:cTn>
                              </p:par>
                            </p:childTnLst>
                          </p:cTn>
                        </p:par>
                      </p:childTnLst>
                    </p:cTn>
                  </p:par>
                  <p:par>
                    <p:cTn id="305" fill="hold">
                      <p:stCondLst>
                        <p:cond delay="indefinite"/>
                      </p:stCondLst>
                      <p:childTnLst>
                        <p:par>
                          <p:cTn id="306" fill="hold">
                            <p:stCondLst>
                              <p:cond delay="0"/>
                            </p:stCondLst>
                            <p:childTnLst>
                              <p:par>
                                <p:cTn id="307" presetID="7" presetClass="emph" presetSubtype="2" fill="hold" nodeType="clickEffect">
                                  <p:stCondLst>
                                    <p:cond delay="0"/>
                                  </p:stCondLst>
                                  <p:childTnLst>
                                    <p:animClr clrSpc="rgb" dir="cw">
                                      <p:cBhvr>
                                        <p:cTn id="308" dur="2000" fill="hold"/>
                                        <p:tgtEl>
                                          <p:spTgt spid="30"/>
                                        </p:tgtEl>
                                        <p:attrNameLst>
                                          <p:attrName>stroke.color</p:attrName>
                                        </p:attrNameLst>
                                      </p:cBhvr>
                                      <p:to>
                                        <a:schemeClr val="accent2"/>
                                      </p:to>
                                    </p:animClr>
                                    <p:set>
                                      <p:cBhvr>
                                        <p:cTn id="309" dur="2000" fill="hold"/>
                                        <p:tgtEl>
                                          <p:spTgt spid="30"/>
                                        </p:tgtEl>
                                        <p:attrNameLst>
                                          <p:attrName>stroke.on</p:attrName>
                                        </p:attrNameLst>
                                      </p:cBhvr>
                                      <p:to>
                                        <p:strVal val="true"/>
                                      </p:to>
                                    </p:set>
                                  </p:childTnLst>
                                </p:cTn>
                              </p:par>
                            </p:childTnLst>
                          </p:cTn>
                        </p:par>
                      </p:childTnLst>
                    </p:cTn>
                  </p:par>
                  <p:par>
                    <p:cTn id="310" fill="hold">
                      <p:stCondLst>
                        <p:cond delay="indefinite"/>
                      </p:stCondLst>
                      <p:childTnLst>
                        <p:par>
                          <p:cTn id="311" fill="hold">
                            <p:stCondLst>
                              <p:cond delay="0"/>
                            </p:stCondLst>
                            <p:childTnLst>
                              <p:par>
                                <p:cTn id="312" presetID="9" presetClass="entr" presetSubtype="0" fill="hold" nodeType="clickEffect">
                                  <p:stCondLst>
                                    <p:cond delay="0"/>
                                  </p:stCondLst>
                                  <p:childTnLst>
                                    <p:set>
                                      <p:cBhvr>
                                        <p:cTn id="313" dur="1" fill="hold">
                                          <p:stCondLst>
                                            <p:cond delay="0"/>
                                          </p:stCondLst>
                                        </p:cTn>
                                        <p:tgtEl>
                                          <p:spTgt spid="73"/>
                                        </p:tgtEl>
                                        <p:attrNameLst>
                                          <p:attrName>style.visibility</p:attrName>
                                        </p:attrNameLst>
                                      </p:cBhvr>
                                      <p:to>
                                        <p:strVal val="visible"/>
                                      </p:to>
                                    </p:set>
                                    <p:animEffect transition="in" filter="dissolve">
                                      <p:cBhvr>
                                        <p:cTn id="314" dur="500"/>
                                        <p:tgtEl>
                                          <p:spTgt spid="73"/>
                                        </p:tgtEl>
                                      </p:cBhvr>
                                    </p:animEffect>
                                  </p:childTnLst>
                                </p:cTn>
                              </p:par>
                            </p:childTnLst>
                          </p:cTn>
                        </p:par>
                      </p:childTnLst>
                    </p:cTn>
                  </p:par>
                  <p:par>
                    <p:cTn id="315" fill="hold">
                      <p:stCondLst>
                        <p:cond delay="indefinite"/>
                      </p:stCondLst>
                      <p:childTnLst>
                        <p:par>
                          <p:cTn id="316" fill="hold">
                            <p:stCondLst>
                              <p:cond delay="0"/>
                            </p:stCondLst>
                            <p:childTnLst>
                              <p:par>
                                <p:cTn id="317" presetID="9" presetClass="entr" presetSubtype="0" fill="hold" nodeType="clickEffect">
                                  <p:stCondLst>
                                    <p:cond delay="0"/>
                                  </p:stCondLst>
                                  <p:childTnLst>
                                    <p:set>
                                      <p:cBhvr>
                                        <p:cTn id="318" dur="1" fill="hold">
                                          <p:stCondLst>
                                            <p:cond delay="0"/>
                                          </p:stCondLst>
                                        </p:cTn>
                                        <p:tgtEl>
                                          <p:spTgt spid="58">
                                            <p:txEl>
                                              <p:pRg st="6" end="6"/>
                                            </p:txEl>
                                          </p:spTgt>
                                        </p:tgtEl>
                                        <p:attrNameLst>
                                          <p:attrName>style.visibility</p:attrName>
                                        </p:attrNameLst>
                                      </p:cBhvr>
                                      <p:to>
                                        <p:strVal val="visible"/>
                                      </p:to>
                                    </p:set>
                                    <p:animEffect transition="in" filter="dissolve">
                                      <p:cBhvr>
                                        <p:cTn id="319" dur="500"/>
                                        <p:tgtEl>
                                          <p:spTgt spid="58">
                                            <p:txEl>
                                              <p:pRg st="6" end="6"/>
                                            </p:txEl>
                                          </p:spTgt>
                                        </p:tgtEl>
                                      </p:cBhvr>
                                    </p:animEffect>
                                  </p:childTnLst>
                                </p:cTn>
                              </p:par>
                            </p:childTnLst>
                          </p:cTn>
                        </p:par>
                      </p:childTnLst>
                    </p:cTn>
                  </p:par>
                  <p:par>
                    <p:cTn id="320" fill="hold">
                      <p:stCondLst>
                        <p:cond delay="indefinite"/>
                      </p:stCondLst>
                      <p:childTnLst>
                        <p:par>
                          <p:cTn id="321" fill="hold">
                            <p:stCondLst>
                              <p:cond delay="0"/>
                            </p:stCondLst>
                            <p:childTnLst>
                              <p:par>
                                <p:cTn id="322" presetID="9" presetClass="entr" presetSubtype="0" fill="hold" nodeType="clickEffect">
                                  <p:stCondLst>
                                    <p:cond delay="0"/>
                                  </p:stCondLst>
                                  <p:childTnLst>
                                    <p:set>
                                      <p:cBhvr>
                                        <p:cTn id="323" dur="1" fill="hold">
                                          <p:stCondLst>
                                            <p:cond delay="0"/>
                                          </p:stCondLst>
                                        </p:cTn>
                                        <p:tgtEl>
                                          <p:spTgt spid="75"/>
                                        </p:tgtEl>
                                        <p:attrNameLst>
                                          <p:attrName>style.visibility</p:attrName>
                                        </p:attrNameLst>
                                      </p:cBhvr>
                                      <p:to>
                                        <p:strVal val="visible"/>
                                      </p:to>
                                    </p:set>
                                    <p:animEffect transition="in" filter="dissolve">
                                      <p:cBhvr>
                                        <p:cTn id="324" dur="500"/>
                                        <p:tgtEl>
                                          <p:spTgt spid="75"/>
                                        </p:tgtEl>
                                      </p:cBhvr>
                                    </p:animEffect>
                                  </p:childTnLst>
                                </p:cTn>
                              </p:par>
                            </p:childTnLst>
                          </p:cTn>
                        </p:par>
                      </p:childTnLst>
                    </p:cTn>
                  </p:par>
                  <p:par>
                    <p:cTn id="325" fill="hold">
                      <p:stCondLst>
                        <p:cond delay="indefinite"/>
                      </p:stCondLst>
                      <p:childTnLst>
                        <p:par>
                          <p:cTn id="326" fill="hold">
                            <p:stCondLst>
                              <p:cond delay="0"/>
                            </p:stCondLst>
                            <p:childTnLst>
                              <p:par>
                                <p:cTn id="327" presetID="9" presetClass="entr" presetSubtype="0" fill="hold" nodeType="clickEffect">
                                  <p:stCondLst>
                                    <p:cond delay="0"/>
                                  </p:stCondLst>
                                  <p:childTnLst>
                                    <p:set>
                                      <p:cBhvr>
                                        <p:cTn id="328" dur="1" fill="hold">
                                          <p:stCondLst>
                                            <p:cond delay="0"/>
                                          </p:stCondLst>
                                        </p:cTn>
                                        <p:tgtEl>
                                          <p:spTgt spid="59">
                                            <p:txEl>
                                              <p:pRg st="6" end="6"/>
                                            </p:txEl>
                                          </p:spTgt>
                                        </p:tgtEl>
                                        <p:attrNameLst>
                                          <p:attrName>style.visibility</p:attrName>
                                        </p:attrNameLst>
                                      </p:cBhvr>
                                      <p:to>
                                        <p:strVal val="visible"/>
                                      </p:to>
                                    </p:set>
                                    <p:animEffect transition="in" filter="dissolve">
                                      <p:cBhvr>
                                        <p:cTn id="329" dur="500"/>
                                        <p:tgtEl>
                                          <p:spTgt spid="59">
                                            <p:txEl>
                                              <p:pRg st="6" end="6"/>
                                            </p:txEl>
                                          </p:spTgt>
                                        </p:tgtEl>
                                      </p:cBhvr>
                                    </p:animEffect>
                                  </p:childTnLst>
                                </p:cTn>
                              </p:par>
                            </p:childTnLst>
                          </p:cTn>
                        </p:par>
                      </p:childTnLst>
                    </p:cTn>
                  </p:par>
                  <p:par>
                    <p:cTn id="330" fill="hold">
                      <p:stCondLst>
                        <p:cond delay="indefinite"/>
                      </p:stCondLst>
                      <p:childTnLst>
                        <p:par>
                          <p:cTn id="331" fill="hold">
                            <p:stCondLst>
                              <p:cond delay="0"/>
                            </p:stCondLst>
                            <p:childTnLst>
                              <p:par>
                                <p:cTn id="332" presetID="7" presetClass="emph" presetSubtype="2" fill="hold" nodeType="clickEffect">
                                  <p:stCondLst>
                                    <p:cond delay="0"/>
                                  </p:stCondLst>
                                  <p:childTnLst>
                                    <p:animClr clrSpc="rgb" dir="cw">
                                      <p:cBhvr>
                                        <p:cTn id="333" dur="2000" fill="hold"/>
                                        <p:tgtEl>
                                          <p:spTgt spid="9"/>
                                        </p:tgtEl>
                                        <p:attrNameLst>
                                          <p:attrName>stroke.color</p:attrName>
                                        </p:attrNameLst>
                                      </p:cBhvr>
                                      <p:to>
                                        <a:schemeClr val="accent2"/>
                                      </p:to>
                                    </p:animClr>
                                    <p:set>
                                      <p:cBhvr>
                                        <p:cTn id="334" dur="2000" fill="hold"/>
                                        <p:tgtEl>
                                          <p:spTgt spid="9"/>
                                        </p:tgtEl>
                                        <p:attrNameLst>
                                          <p:attrName>stroke.on</p:attrName>
                                        </p:attrNameLst>
                                      </p:cBhvr>
                                      <p:to>
                                        <p:strVal val="true"/>
                                      </p:to>
                                    </p:set>
                                  </p:childTnLst>
                                </p:cTn>
                              </p:par>
                            </p:childTnLst>
                          </p:cTn>
                        </p:par>
                      </p:childTnLst>
                    </p:cTn>
                  </p:par>
                  <p:par>
                    <p:cTn id="335" fill="hold">
                      <p:stCondLst>
                        <p:cond delay="indefinite"/>
                      </p:stCondLst>
                      <p:childTnLst>
                        <p:par>
                          <p:cTn id="336" fill="hold">
                            <p:stCondLst>
                              <p:cond delay="0"/>
                            </p:stCondLst>
                            <p:childTnLst>
                              <p:par>
                                <p:cTn id="337" presetID="7" presetClass="emph" presetSubtype="2" fill="hold" nodeType="clickEffect">
                                  <p:stCondLst>
                                    <p:cond delay="0"/>
                                  </p:stCondLst>
                                  <p:childTnLst>
                                    <p:animClr clrSpc="rgb" dir="cw">
                                      <p:cBhvr>
                                        <p:cTn id="338" dur="2000" fill="hold"/>
                                        <p:tgtEl>
                                          <p:spTgt spid="18"/>
                                        </p:tgtEl>
                                        <p:attrNameLst>
                                          <p:attrName>stroke.color</p:attrName>
                                        </p:attrNameLst>
                                      </p:cBhvr>
                                      <p:to>
                                        <a:schemeClr val="accent2"/>
                                      </p:to>
                                    </p:animClr>
                                    <p:set>
                                      <p:cBhvr>
                                        <p:cTn id="339" dur="2000" fill="hold"/>
                                        <p:tgtEl>
                                          <p:spTgt spid="18"/>
                                        </p:tgtEl>
                                        <p:attrNameLst>
                                          <p:attrName>stroke.on</p:attrName>
                                        </p:attrNameLst>
                                      </p:cBhvr>
                                      <p:to>
                                        <p:strVal val="true"/>
                                      </p:to>
                                    </p:set>
                                  </p:childTnLst>
                                </p:cTn>
                              </p:par>
                            </p:childTnLst>
                          </p:cTn>
                        </p:par>
                      </p:childTnLst>
                    </p:cTn>
                  </p:par>
                  <p:par>
                    <p:cTn id="340" fill="hold">
                      <p:stCondLst>
                        <p:cond delay="indefinite"/>
                      </p:stCondLst>
                      <p:childTnLst>
                        <p:par>
                          <p:cTn id="341" fill="hold">
                            <p:stCondLst>
                              <p:cond delay="0"/>
                            </p:stCondLst>
                            <p:childTnLst>
                              <p:par>
                                <p:cTn id="342" presetID="9" presetClass="entr" presetSubtype="0" fill="hold" nodeType="clickEffect">
                                  <p:stCondLst>
                                    <p:cond delay="0"/>
                                  </p:stCondLst>
                                  <p:childTnLst>
                                    <p:set>
                                      <p:cBhvr>
                                        <p:cTn id="343" dur="1" fill="hold">
                                          <p:stCondLst>
                                            <p:cond delay="0"/>
                                          </p:stCondLst>
                                        </p:cTn>
                                        <p:tgtEl>
                                          <p:spTgt spid="68"/>
                                        </p:tgtEl>
                                        <p:attrNameLst>
                                          <p:attrName>style.visibility</p:attrName>
                                        </p:attrNameLst>
                                      </p:cBhvr>
                                      <p:to>
                                        <p:strVal val="visible"/>
                                      </p:to>
                                    </p:set>
                                    <p:animEffect transition="in" filter="dissolve">
                                      <p:cBhvr>
                                        <p:cTn id="344" dur="500"/>
                                        <p:tgtEl>
                                          <p:spTgt spid="68"/>
                                        </p:tgtEl>
                                      </p:cBhvr>
                                    </p:animEffect>
                                  </p:childTnLst>
                                </p:cTn>
                              </p:par>
                            </p:childTnLst>
                          </p:cTn>
                        </p:par>
                      </p:childTnLst>
                    </p:cTn>
                  </p:par>
                  <p:par>
                    <p:cTn id="345" fill="hold">
                      <p:stCondLst>
                        <p:cond delay="indefinite"/>
                      </p:stCondLst>
                      <p:childTnLst>
                        <p:par>
                          <p:cTn id="346" fill="hold">
                            <p:stCondLst>
                              <p:cond delay="0"/>
                            </p:stCondLst>
                            <p:childTnLst>
                              <p:par>
                                <p:cTn id="347" presetID="9" presetClass="entr" presetSubtype="0" fill="hold" nodeType="clickEffect">
                                  <p:stCondLst>
                                    <p:cond delay="0"/>
                                  </p:stCondLst>
                                  <p:childTnLst>
                                    <p:set>
                                      <p:cBhvr>
                                        <p:cTn id="348" dur="1" fill="hold">
                                          <p:stCondLst>
                                            <p:cond delay="0"/>
                                          </p:stCondLst>
                                        </p:cTn>
                                        <p:tgtEl>
                                          <p:spTgt spid="58">
                                            <p:txEl>
                                              <p:pRg st="5" end="5"/>
                                            </p:txEl>
                                          </p:spTgt>
                                        </p:tgtEl>
                                        <p:attrNameLst>
                                          <p:attrName>style.visibility</p:attrName>
                                        </p:attrNameLst>
                                      </p:cBhvr>
                                      <p:to>
                                        <p:strVal val="visible"/>
                                      </p:to>
                                    </p:set>
                                    <p:animEffect transition="in" filter="dissolve">
                                      <p:cBhvr>
                                        <p:cTn id="349" dur="500"/>
                                        <p:tgtEl>
                                          <p:spTgt spid="58">
                                            <p:txEl>
                                              <p:pRg st="5" end="5"/>
                                            </p:txEl>
                                          </p:spTgt>
                                        </p:tgtEl>
                                      </p:cBhvr>
                                    </p:animEffect>
                                  </p:childTnLst>
                                </p:cTn>
                              </p:par>
                            </p:childTnLst>
                          </p:cTn>
                        </p:par>
                      </p:childTnLst>
                    </p:cTn>
                  </p:par>
                  <p:par>
                    <p:cTn id="350" fill="hold">
                      <p:stCondLst>
                        <p:cond delay="indefinite"/>
                      </p:stCondLst>
                      <p:childTnLst>
                        <p:par>
                          <p:cTn id="351" fill="hold">
                            <p:stCondLst>
                              <p:cond delay="0"/>
                            </p:stCondLst>
                            <p:childTnLst>
                              <p:par>
                                <p:cTn id="352" presetID="9" presetClass="entr" presetSubtype="0" fill="hold" nodeType="clickEffect">
                                  <p:stCondLst>
                                    <p:cond delay="0"/>
                                  </p:stCondLst>
                                  <p:childTnLst>
                                    <p:set>
                                      <p:cBhvr>
                                        <p:cTn id="353" dur="1" fill="hold">
                                          <p:stCondLst>
                                            <p:cond delay="0"/>
                                          </p:stCondLst>
                                        </p:cTn>
                                        <p:tgtEl>
                                          <p:spTgt spid="70"/>
                                        </p:tgtEl>
                                        <p:attrNameLst>
                                          <p:attrName>style.visibility</p:attrName>
                                        </p:attrNameLst>
                                      </p:cBhvr>
                                      <p:to>
                                        <p:strVal val="visible"/>
                                      </p:to>
                                    </p:set>
                                    <p:animEffect transition="in" filter="dissolve">
                                      <p:cBhvr>
                                        <p:cTn id="354" dur="500"/>
                                        <p:tgtEl>
                                          <p:spTgt spid="70"/>
                                        </p:tgtEl>
                                      </p:cBhvr>
                                    </p:animEffect>
                                  </p:childTnLst>
                                </p:cTn>
                              </p:par>
                            </p:childTnLst>
                          </p:cTn>
                        </p:par>
                      </p:childTnLst>
                    </p:cTn>
                  </p:par>
                  <p:par>
                    <p:cTn id="355" fill="hold">
                      <p:stCondLst>
                        <p:cond delay="indefinite"/>
                      </p:stCondLst>
                      <p:childTnLst>
                        <p:par>
                          <p:cTn id="356" fill="hold">
                            <p:stCondLst>
                              <p:cond delay="0"/>
                            </p:stCondLst>
                            <p:childTnLst>
                              <p:par>
                                <p:cTn id="357" presetID="9" presetClass="entr" presetSubtype="0" fill="hold" nodeType="clickEffect">
                                  <p:stCondLst>
                                    <p:cond delay="0"/>
                                  </p:stCondLst>
                                  <p:childTnLst>
                                    <p:set>
                                      <p:cBhvr>
                                        <p:cTn id="358" dur="1" fill="hold">
                                          <p:stCondLst>
                                            <p:cond delay="0"/>
                                          </p:stCondLst>
                                        </p:cTn>
                                        <p:tgtEl>
                                          <p:spTgt spid="59">
                                            <p:txEl>
                                              <p:pRg st="5" end="5"/>
                                            </p:txEl>
                                          </p:spTgt>
                                        </p:tgtEl>
                                        <p:attrNameLst>
                                          <p:attrName>style.visibility</p:attrName>
                                        </p:attrNameLst>
                                      </p:cBhvr>
                                      <p:to>
                                        <p:strVal val="visible"/>
                                      </p:to>
                                    </p:set>
                                    <p:animEffect transition="in" filter="dissolve">
                                      <p:cBhvr>
                                        <p:cTn id="359" dur="500"/>
                                        <p:tgtEl>
                                          <p:spTgt spid="59">
                                            <p:txEl>
                                              <p:pRg st="5" end="5"/>
                                            </p:txEl>
                                          </p:spTgt>
                                        </p:tgtEl>
                                      </p:cBhvr>
                                    </p:animEffect>
                                  </p:childTnLst>
                                </p:cTn>
                              </p:par>
                            </p:childTnLst>
                          </p:cTn>
                        </p:par>
                      </p:childTnLst>
                    </p:cTn>
                  </p:par>
                  <p:par>
                    <p:cTn id="360" fill="hold">
                      <p:stCondLst>
                        <p:cond delay="indefinite"/>
                      </p:stCondLst>
                      <p:childTnLst>
                        <p:par>
                          <p:cTn id="361" fill="hold">
                            <p:stCondLst>
                              <p:cond delay="0"/>
                            </p:stCondLst>
                            <p:childTnLst>
                              <p:par>
                                <p:cTn id="362" presetID="7" presetClass="emph" presetSubtype="2" fill="hold" nodeType="clickEffect">
                                  <p:stCondLst>
                                    <p:cond delay="0"/>
                                  </p:stCondLst>
                                  <p:childTnLst>
                                    <p:animClr clrSpc="rgb" dir="cw">
                                      <p:cBhvr>
                                        <p:cTn id="363" dur="2000" fill="hold"/>
                                        <p:tgtEl>
                                          <p:spTgt spid="16"/>
                                        </p:tgtEl>
                                        <p:attrNameLst>
                                          <p:attrName>stroke.color</p:attrName>
                                        </p:attrNameLst>
                                      </p:cBhvr>
                                      <p:to>
                                        <a:schemeClr val="accent2"/>
                                      </p:to>
                                    </p:animClr>
                                    <p:set>
                                      <p:cBhvr>
                                        <p:cTn id="364" dur="2000" fill="hold"/>
                                        <p:tgtEl>
                                          <p:spTgt spid="16"/>
                                        </p:tgtEl>
                                        <p:attrNameLst>
                                          <p:attrName>stroke.on</p:attrName>
                                        </p:attrNameLst>
                                      </p:cBhvr>
                                      <p:to>
                                        <p:strVal val="true"/>
                                      </p:to>
                                    </p:set>
                                  </p:childTnLst>
                                </p:cTn>
                              </p:par>
                            </p:childTnLst>
                          </p:cTn>
                        </p:par>
                      </p:childTnLst>
                    </p:cTn>
                  </p:par>
                  <p:par>
                    <p:cTn id="365" fill="hold">
                      <p:stCondLst>
                        <p:cond delay="indefinite"/>
                      </p:stCondLst>
                      <p:childTnLst>
                        <p:par>
                          <p:cTn id="366" fill="hold">
                            <p:stCondLst>
                              <p:cond delay="0"/>
                            </p:stCondLst>
                            <p:childTnLst>
                              <p:par>
                                <p:cTn id="367" presetID="7" presetClass="emph" presetSubtype="2" fill="hold" nodeType="clickEffect">
                                  <p:stCondLst>
                                    <p:cond delay="0"/>
                                  </p:stCondLst>
                                  <p:childTnLst>
                                    <p:animClr clrSpc="rgb" dir="cw">
                                      <p:cBhvr>
                                        <p:cTn id="368" dur="2000" fill="hold"/>
                                        <p:tgtEl>
                                          <p:spTgt spid="15"/>
                                        </p:tgtEl>
                                        <p:attrNameLst>
                                          <p:attrName>stroke.color</p:attrName>
                                        </p:attrNameLst>
                                      </p:cBhvr>
                                      <p:to>
                                        <a:schemeClr val="accent2"/>
                                      </p:to>
                                    </p:animClr>
                                    <p:set>
                                      <p:cBhvr>
                                        <p:cTn id="369" dur="2000" fill="hold"/>
                                        <p:tgtEl>
                                          <p:spTgt spid="15"/>
                                        </p:tgtEl>
                                        <p:attrNameLst>
                                          <p:attrName>stroke.on</p:attrName>
                                        </p:attrNameLst>
                                      </p:cBhvr>
                                      <p:to>
                                        <p:strVal val="true"/>
                                      </p:to>
                                    </p:set>
                                  </p:childTnLst>
                                </p:cTn>
                              </p:par>
                            </p:childTnLst>
                          </p:cTn>
                        </p:par>
                      </p:childTnLst>
                    </p:cTn>
                  </p:par>
                  <p:par>
                    <p:cTn id="370" fill="hold">
                      <p:stCondLst>
                        <p:cond delay="indefinite"/>
                      </p:stCondLst>
                      <p:childTnLst>
                        <p:par>
                          <p:cTn id="371" fill="hold">
                            <p:stCondLst>
                              <p:cond delay="0"/>
                            </p:stCondLst>
                            <p:childTnLst>
                              <p:par>
                                <p:cTn id="372" presetID="7" presetClass="emph" presetSubtype="2" fill="hold" nodeType="clickEffect">
                                  <p:stCondLst>
                                    <p:cond delay="0"/>
                                  </p:stCondLst>
                                  <p:childTnLst>
                                    <p:animClr clrSpc="rgb" dir="cw">
                                      <p:cBhvr>
                                        <p:cTn id="373" dur="2000" fill="hold"/>
                                        <p:tgtEl>
                                          <p:spTgt spid="10"/>
                                        </p:tgtEl>
                                        <p:attrNameLst>
                                          <p:attrName>stroke.color</p:attrName>
                                        </p:attrNameLst>
                                      </p:cBhvr>
                                      <p:to>
                                        <a:schemeClr val="accent2"/>
                                      </p:to>
                                    </p:animClr>
                                    <p:set>
                                      <p:cBhvr>
                                        <p:cTn id="374" dur="2000" fill="hold"/>
                                        <p:tgtEl>
                                          <p:spTgt spid="10"/>
                                        </p:tgtEl>
                                        <p:attrNameLst>
                                          <p:attrName>stroke.on</p:attrName>
                                        </p:attrNameLst>
                                      </p:cBhvr>
                                      <p:to>
                                        <p:strVal val="true"/>
                                      </p:to>
                                    </p:set>
                                  </p:childTnLst>
                                </p:cTn>
                              </p:par>
                            </p:childTnLst>
                          </p:cTn>
                        </p:par>
                      </p:childTnLst>
                    </p:cTn>
                  </p:par>
                  <p:par>
                    <p:cTn id="375" fill="hold">
                      <p:stCondLst>
                        <p:cond delay="indefinite"/>
                      </p:stCondLst>
                      <p:childTnLst>
                        <p:par>
                          <p:cTn id="376" fill="hold">
                            <p:stCondLst>
                              <p:cond delay="0"/>
                            </p:stCondLst>
                            <p:childTnLst>
                              <p:par>
                                <p:cTn id="377" presetID="9" presetClass="entr" presetSubtype="0" fill="hold" nodeType="clickEffect">
                                  <p:stCondLst>
                                    <p:cond delay="0"/>
                                  </p:stCondLst>
                                  <p:childTnLst>
                                    <p:set>
                                      <p:cBhvr>
                                        <p:cTn id="378" dur="1" fill="hold">
                                          <p:stCondLst>
                                            <p:cond delay="0"/>
                                          </p:stCondLst>
                                        </p:cTn>
                                        <p:tgtEl>
                                          <p:spTgt spid="69"/>
                                        </p:tgtEl>
                                        <p:attrNameLst>
                                          <p:attrName>style.visibility</p:attrName>
                                        </p:attrNameLst>
                                      </p:cBhvr>
                                      <p:to>
                                        <p:strVal val="visible"/>
                                      </p:to>
                                    </p:set>
                                    <p:animEffect transition="in" filter="dissolve">
                                      <p:cBhvr>
                                        <p:cTn id="379" dur="500"/>
                                        <p:tgtEl>
                                          <p:spTgt spid="69"/>
                                        </p:tgtEl>
                                      </p:cBhvr>
                                    </p:animEffect>
                                  </p:childTnLst>
                                </p:cTn>
                              </p:par>
                            </p:childTnLst>
                          </p:cTn>
                        </p:par>
                      </p:childTnLst>
                    </p:cTn>
                  </p:par>
                  <p:par>
                    <p:cTn id="380" fill="hold">
                      <p:stCondLst>
                        <p:cond delay="indefinite"/>
                      </p:stCondLst>
                      <p:childTnLst>
                        <p:par>
                          <p:cTn id="381" fill="hold">
                            <p:stCondLst>
                              <p:cond delay="0"/>
                            </p:stCondLst>
                            <p:childTnLst>
                              <p:par>
                                <p:cTn id="382" presetID="9" presetClass="entr" presetSubtype="0" fill="hold" nodeType="clickEffect">
                                  <p:stCondLst>
                                    <p:cond delay="0"/>
                                  </p:stCondLst>
                                  <p:childTnLst>
                                    <p:set>
                                      <p:cBhvr>
                                        <p:cTn id="383" dur="1" fill="hold">
                                          <p:stCondLst>
                                            <p:cond delay="0"/>
                                          </p:stCondLst>
                                        </p:cTn>
                                        <p:tgtEl>
                                          <p:spTgt spid="67">
                                            <p:txEl>
                                              <p:pRg st="2" end="2"/>
                                            </p:txEl>
                                          </p:spTgt>
                                        </p:tgtEl>
                                        <p:attrNameLst>
                                          <p:attrName>style.visibility</p:attrName>
                                        </p:attrNameLst>
                                      </p:cBhvr>
                                      <p:to>
                                        <p:strVal val="visible"/>
                                      </p:to>
                                    </p:set>
                                    <p:animEffect transition="in" filter="dissolve">
                                      <p:cBhvr>
                                        <p:cTn id="384" dur="500"/>
                                        <p:tgtEl>
                                          <p:spTgt spid="67">
                                            <p:txEl>
                                              <p:pRg st="2" end="2"/>
                                            </p:txEl>
                                          </p:spTgt>
                                        </p:tgtEl>
                                      </p:cBhvr>
                                    </p:animEffect>
                                  </p:childTnLst>
                                </p:cTn>
                              </p:par>
                            </p:childTnLst>
                          </p:cTn>
                        </p:par>
                      </p:childTnLst>
                    </p:cTn>
                  </p:par>
                  <p:par>
                    <p:cTn id="385" fill="hold">
                      <p:stCondLst>
                        <p:cond delay="indefinite"/>
                      </p:stCondLst>
                      <p:childTnLst>
                        <p:par>
                          <p:cTn id="386" fill="hold">
                            <p:stCondLst>
                              <p:cond delay="0"/>
                            </p:stCondLst>
                            <p:childTnLst>
                              <p:par>
                                <p:cTn id="387" presetID="9" presetClass="entr" presetSubtype="0" fill="hold" nodeType="clickEffect">
                                  <p:stCondLst>
                                    <p:cond delay="0"/>
                                  </p:stCondLst>
                                  <p:childTnLst>
                                    <p:set>
                                      <p:cBhvr>
                                        <p:cTn id="388" dur="1" fill="hold">
                                          <p:stCondLst>
                                            <p:cond delay="0"/>
                                          </p:stCondLst>
                                        </p:cTn>
                                        <p:tgtEl>
                                          <p:spTgt spid="71"/>
                                        </p:tgtEl>
                                        <p:attrNameLst>
                                          <p:attrName>style.visibility</p:attrName>
                                        </p:attrNameLst>
                                      </p:cBhvr>
                                      <p:to>
                                        <p:strVal val="visible"/>
                                      </p:to>
                                    </p:set>
                                    <p:animEffect transition="in" filter="dissolve">
                                      <p:cBhvr>
                                        <p:cTn id="389" dur="500"/>
                                        <p:tgtEl>
                                          <p:spTgt spid="71"/>
                                        </p:tgtEl>
                                      </p:cBhvr>
                                    </p:animEffect>
                                  </p:childTnLst>
                                </p:cTn>
                              </p:par>
                            </p:childTnLst>
                          </p:cTn>
                        </p:par>
                      </p:childTnLst>
                    </p:cTn>
                  </p:par>
                  <p:par>
                    <p:cTn id="390" fill="hold">
                      <p:stCondLst>
                        <p:cond delay="indefinite"/>
                      </p:stCondLst>
                      <p:childTnLst>
                        <p:par>
                          <p:cTn id="391" fill="hold">
                            <p:stCondLst>
                              <p:cond delay="0"/>
                            </p:stCondLst>
                            <p:childTnLst>
                              <p:par>
                                <p:cTn id="392" presetID="9" presetClass="entr" presetSubtype="0" fill="hold" nodeType="clickEffect">
                                  <p:stCondLst>
                                    <p:cond delay="0"/>
                                  </p:stCondLst>
                                  <p:childTnLst>
                                    <p:set>
                                      <p:cBhvr>
                                        <p:cTn id="393" dur="1" fill="hold">
                                          <p:stCondLst>
                                            <p:cond delay="0"/>
                                          </p:stCondLst>
                                        </p:cTn>
                                        <p:tgtEl>
                                          <p:spTgt spid="72">
                                            <p:txEl>
                                              <p:pRg st="2" end="2"/>
                                            </p:txEl>
                                          </p:spTgt>
                                        </p:tgtEl>
                                        <p:attrNameLst>
                                          <p:attrName>style.visibility</p:attrName>
                                        </p:attrNameLst>
                                      </p:cBhvr>
                                      <p:to>
                                        <p:strVal val="visible"/>
                                      </p:to>
                                    </p:set>
                                    <p:animEffect transition="in" filter="dissolve">
                                      <p:cBhvr>
                                        <p:cTn id="394" dur="500"/>
                                        <p:tgtEl>
                                          <p:spTgt spid="72">
                                            <p:txEl>
                                              <p:pRg st="2" end="2"/>
                                            </p:txEl>
                                          </p:spTgt>
                                        </p:tgtEl>
                                      </p:cBhvr>
                                    </p:animEffect>
                                  </p:childTnLst>
                                </p:cTn>
                              </p:par>
                            </p:childTnLst>
                          </p:cTn>
                        </p:par>
                      </p:childTnLst>
                    </p:cTn>
                  </p:par>
                  <p:par>
                    <p:cTn id="395" fill="hold">
                      <p:stCondLst>
                        <p:cond delay="indefinite"/>
                      </p:stCondLst>
                      <p:childTnLst>
                        <p:par>
                          <p:cTn id="396" fill="hold">
                            <p:stCondLst>
                              <p:cond delay="0"/>
                            </p:stCondLst>
                            <p:childTnLst>
                              <p:par>
                                <p:cTn id="397" presetID="7" presetClass="emph" presetSubtype="2" fill="hold" nodeType="clickEffect">
                                  <p:stCondLst>
                                    <p:cond delay="0"/>
                                  </p:stCondLst>
                                  <p:childTnLst>
                                    <p:animClr clrSpc="rgb" dir="cw">
                                      <p:cBhvr>
                                        <p:cTn id="398" dur="2000" fill="hold"/>
                                        <p:tgtEl>
                                          <p:spTgt spid="17"/>
                                        </p:tgtEl>
                                        <p:attrNameLst>
                                          <p:attrName>stroke.color</p:attrName>
                                        </p:attrNameLst>
                                      </p:cBhvr>
                                      <p:to>
                                        <a:schemeClr val="accent2"/>
                                      </p:to>
                                    </p:animClr>
                                    <p:set>
                                      <p:cBhvr>
                                        <p:cTn id="399" dur="2000" fill="hold"/>
                                        <p:tgtEl>
                                          <p:spTgt spid="17"/>
                                        </p:tgtEl>
                                        <p:attrNameLst>
                                          <p:attrName>stroke.on</p:attrName>
                                        </p:attrNameLst>
                                      </p:cBhvr>
                                      <p:to>
                                        <p:strVal val="true"/>
                                      </p:to>
                                    </p:se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nodeType="clickEffect">
                                  <p:stCondLst>
                                    <p:cond delay="0"/>
                                  </p:stCondLst>
                                  <p:childTnLst>
                                    <p:set>
                                      <p:cBhvr>
                                        <p:cTn id="403" dur="1" fill="hold">
                                          <p:stCondLst>
                                            <p:cond delay="0"/>
                                          </p:stCondLst>
                                        </p:cTn>
                                        <p:tgtEl>
                                          <p:spTgt spid="78"/>
                                        </p:tgtEl>
                                        <p:attrNameLst>
                                          <p:attrName>style.visibility</p:attrName>
                                        </p:attrNameLst>
                                      </p:cBhvr>
                                      <p:to>
                                        <p:strVal val="visible"/>
                                      </p:to>
                                    </p:set>
                                    <p:animEffect transition="in" filter="dissolve">
                                      <p:cBhvr>
                                        <p:cTn id="404" dur="500"/>
                                        <p:tgtEl>
                                          <p:spTgt spid="78"/>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67">
                                            <p:txEl>
                                              <p:pRg st="6" end="6"/>
                                            </p:txEl>
                                          </p:spTgt>
                                        </p:tgtEl>
                                        <p:attrNameLst>
                                          <p:attrName>style.visibility</p:attrName>
                                        </p:attrNameLst>
                                      </p:cBhvr>
                                      <p:to>
                                        <p:strVal val="visible"/>
                                      </p:to>
                                    </p:set>
                                    <p:animEffect transition="in" filter="dissolve">
                                      <p:cBhvr>
                                        <p:cTn id="409" dur="500"/>
                                        <p:tgtEl>
                                          <p:spTgt spid="67">
                                            <p:txEl>
                                              <p:pRg st="6" end="6"/>
                                            </p:txEl>
                                          </p:spTgt>
                                        </p:tgtEl>
                                      </p:cBhvr>
                                    </p:animEffec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81"/>
                                        </p:tgtEl>
                                        <p:attrNameLst>
                                          <p:attrName>style.visibility</p:attrName>
                                        </p:attrNameLst>
                                      </p:cBhvr>
                                      <p:to>
                                        <p:strVal val="visible"/>
                                      </p:to>
                                    </p:set>
                                    <p:animEffect transition="in" filter="dissolve">
                                      <p:cBhvr>
                                        <p:cTn id="414" dur="500"/>
                                        <p:tgtEl>
                                          <p:spTgt spid="81"/>
                                        </p:tgtEl>
                                      </p:cBhvr>
                                    </p:animEffect>
                                  </p:childTnLst>
                                </p:cTn>
                              </p:par>
                            </p:childTnLst>
                          </p:cTn>
                        </p:par>
                      </p:childTnLst>
                    </p:cTn>
                  </p:par>
                  <p:par>
                    <p:cTn id="415" fill="hold">
                      <p:stCondLst>
                        <p:cond delay="indefinite"/>
                      </p:stCondLst>
                      <p:childTnLst>
                        <p:par>
                          <p:cTn id="416" fill="hold">
                            <p:stCondLst>
                              <p:cond delay="0"/>
                            </p:stCondLst>
                            <p:childTnLst>
                              <p:par>
                                <p:cTn id="417" presetID="9" presetClass="entr" presetSubtype="0" fill="hold" nodeType="clickEffect">
                                  <p:stCondLst>
                                    <p:cond delay="0"/>
                                  </p:stCondLst>
                                  <p:childTnLst>
                                    <p:set>
                                      <p:cBhvr>
                                        <p:cTn id="418" dur="1" fill="hold">
                                          <p:stCondLst>
                                            <p:cond delay="0"/>
                                          </p:stCondLst>
                                        </p:cTn>
                                        <p:tgtEl>
                                          <p:spTgt spid="72">
                                            <p:txEl>
                                              <p:pRg st="6" end="6"/>
                                            </p:txEl>
                                          </p:spTgt>
                                        </p:tgtEl>
                                        <p:attrNameLst>
                                          <p:attrName>style.visibility</p:attrName>
                                        </p:attrNameLst>
                                      </p:cBhvr>
                                      <p:to>
                                        <p:strVal val="visible"/>
                                      </p:to>
                                    </p:set>
                                    <p:animEffect transition="in" filter="dissolve">
                                      <p:cBhvr>
                                        <p:cTn id="419" dur="500"/>
                                        <p:tgtEl>
                                          <p:spTgt spid="72">
                                            <p:txEl>
                                              <p:pRg st="6" end="6"/>
                                            </p:txEl>
                                          </p:spTgt>
                                        </p:tgtEl>
                                      </p:cBhvr>
                                    </p:animEffect>
                                  </p:childTnLst>
                                </p:cTn>
                              </p:par>
                            </p:childTnLst>
                          </p:cTn>
                        </p:par>
                      </p:childTnLst>
                    </p:cTn>
                  </p:par>
                  <p:par>
                    <p:cTn id="420" fill="hold">
                      <p:stCondLst>
                        <p:cond delay="indefinite"/>
                      </p:stCondLst>
                      <p:childTnLst>
                        <p:par>
                          <p:cTn id="421" fill="hold">
                            <p:stCondLst>
                              <p:cond delay="0"/>
                            </p:stCondLst>
                            <p:childTnLst>
                              <p:par>
                                <p:cTn id="422" presetID="7" presetClass="emph" presetSubtype="2" fill="hold" nodeType="clickEffect">
                                  <p:stCondLst>
                                    <p:cond delay="0"/>
                                  </p:stCondLst>
                                  <p:childTnLst>
                                    <p:animClr clrSpc="rgb" dir="cw">
                                      <p:cBhvr>
                                        <p:cTn id="423" dur="2000" fill="hold"/>
                                        <p:tgtEl>
                                          <p:spTgt spid="20"/>
                                        </p:tgtEl>
                                        <p:attrNameLst>
                                          <p:attrName>stroke.color</p:attrName>
                                        </p:attrNameLst>
                                      </p:cBhvr>
                                      <p:to>
                                        <a:schemeClr val="accent2"/>
                                      </p:to>
                                    </p:animClr>
                                    <p:set>
                                      <p:cBhvr>
                                        <p:cTn id="424" dur="2000" fill="hold"/>
                                        <p:tgtEl>
                                          <p:spTgt spid="20"/>
                                        </p:tgtEl>
                                        <p:attrNameLst>
                                          <p:attrName>stroke.on</p:attrName>
                                        </p:attrNameLst>
                                      </p:cBhvr>
                                      <p:to>
                                        <p:strVal val="true"/>
                                      </p:to>
                                    </p:set>
                                  </p:childTnLst>
                                </p:cTn>
                              </p:par>
                            </p:childTnLst>
                          </p:cTn>
                        </p:par>
                      </p:childTnLst>
                    </p:cTn>
                  </p:par>
                  <p:par>
                    <p:cTn id="425" fill="hold">
                      <p:stCondLst>
                        <p:cond delay="indefinite"/>
                      </p:stCondLst>
                      <p:childTnLst>
                        <p:par>
                          <p:cTn id="426" fill="hold">
                            <p:stCondLst>
                              <p:cond delay="0"/>
                            </p:stCondLst>
                            <p:childTnLst>
                              <p:par>
                                <p:cTn id="427" presetID="7" presetClass="emph" presetSubtype="2" fill="hold" nodeType="clickEffect">
                                  <p:stCondLst>
                                    <p:cond delay="0"/>
                                  </p:stCondLst>
                                  <p:childTnLst>
                                    <p:animClr clrSpc="rgb" dir="cw">
                                      <p:cBhvr>
                                        <p:cTn id="428" dur="2000" fill="hold"/>
                                        <p:tgtEl>
                                          <p:spTgt spid="14"/>
                                        </p:tgtEl>
                                        <p:attrNameLst>
                                          <p:attrName>stroke.color</p:attrName>
                                        </p:attrNameLst>
                                      </p:cBhvr>
                                      <p:to>
                                        <a:schemeClr val="accent2"/>
                                      </p:to>
                                    </p:animClr>
                                    <p:set>
                                      <p:cBhvr>
                                        <p:cTn id="429" dur="2000" fill="hold"/>
                                        <p:tgtEl>
                                          <p:spTgt spid="14"/>
                                        </p:tgtEl>
                                        <p:attrNameLst>
                                          <p:attrName>stroke.on</p:attrName>
                                        </p:attrNameLst>
                                      </p:cBhvr>
                                      <p:to>
                                        <p:strVal val="true"/>
                                      </p:to>
                                    </p:set>
                                  </p:childTnLst>
                                </p:cTn>
                              </p:par>
                            </p:childTnLst>
                          </p:cTn>
                        </p:par>
                      </p:childTnLst>
                    </p:cTn>
                  </p:par>
                  <p:par>
                    <p:cTn id="430" fill="hold">
                      <p:stCondLst>
                        <p:cond delay="indefinite"/>
                      </p:stCondLst>
                      <p:childTnLst>
                        <p:par>
                          <p:cTn id="431" fill="hold">
                            <p:stCondLst>
                              <p:cond delay="0"/>
                            </p:stCondLst>
                            <p:childTnLst>
                              <p:par>
                                <p:cTn id="432" presetID="7" presetClass="emph" presetSubtype="2" fill="hold" nodeType="clickEffect">
                                  <p:stCondLst>
                                    <p:cond delay="0"/>
                                  </p:stCondLst>
                                  <p:childTnLst>
                                    <p:animClr clrSpc="rgb" dir="cw">
                                      <p:cBhvr>
                                        <p:cTn id="433" dur="2000" fill="hold"/>
                                        <p:tgtEl>
                                          <p:spTgt spid="21"/>
                                        </p:tgtEl>
                                        <p:attrNameLst>
                                          <p:attrName>stroke.color</p:attrName>
                                        </p:attrNameLst>
                                      </p:cBhvr>
                                      <p:to>
                                        <a:srgbClr val="9C9C9C"/>
                                      </p:to>
                                    </p:animClr>
                                    <p:set>
                                      <p:cBhvr>
                                        <p:cTn id="434" dur="2000" fill="hold"/>
                                        <p:tgtEl>
                                          <p:spTgt spid="21"/>
                                        </p:tgtEl>
                                        <p:attrNameLst>
                                          <p:attrName>stroke.on</p:attrName>
                                        </p:attrNameLst>
                                      </p:cBhvr>
                                      <p:to>
                                        <p:strVal val="true"/>
                                      </p:to>
                                    </p:set>
                                  </p:childTnLst>
                                </p:cTn>
                              </p:par>
                              <p:par>
                                <p:cTn id="435" presetID="7" presetClass="emph" presetSubtype="2" fill="hold" nodeType="withEffect">
                                  <p:stCondLst>
                                    <p:cond delay="0"/>
                                  </p:stCondLst>
                                  <p:childTnLst>
                                    <p:animClr clrSpc="rgb" dir="cw">
                                      <p:cBhvr>
                                        <p:cTn id="436" dur="2000" fill="hold"/>
                                        <p:tgtEl>
                                          <p:spTgt spid="19"/>
                                        </p:tgtEl>
                                        <p:attrNameLst>
                                          <p:attrName>stroke.color</p:attrName>
                                        </p:attrNameLst>
                                      </p:cBhvr>
                                      <p:to>
                                        <a:srgbClr val="9C9C9C"/>
                                      </p:to>
                                    </p:animClr>
                                    <p:set>
                                      <p:cBhvr>
                                        <p:cTn id="437" dur="2000" fill="hold"/>
                                        <p:tgtEl>
                                          <p:spTgt spid="19"/>
                                        </p:tgtEl>
                                        <p:attrNameLst>
                                          <p:attrName>stroke.on</p:attrName>
                                        </p:attrNameLst>
                                      </p:cBhvr>
                                      <p:to>
                                        <p:strVal val="true"/>
                                      </p:to>
                                    </p:set>
                                  </p:childTnLst>
                                </p:cTn>
                              </p:par>
                              <p:par>
                                <p:cTn id="438" presetID="7" presetClass="emph" presetSubtype="2" fill="hold" nodeType="withEffect">
                                  <p:stCondLst>
                                    <p:cond delay="0"/>
                                  </p:stCondLst>
                                  <p:childTnLst>
                                    <p:animClr clrSpc="rgb" dir="cw">
                                      <p:cBhvr>
                                        <p:cTn id="439" dur="2000" fill="hold"/>
                                        <p:tgtEl>
                                          <p:spTgt spid="13"/>
                                        </p:tgtEl>
                                        <p:attrNameLst>
                                          <p:attrName>stroke.color</p:attrName>
                                        </p:attrNameLst>
                                      </p:cBhvr>
                                      <p:to>
                                        <a:srgbClr val="9C9C9C"/>
                                      </p:to>
                                    </p:animClr>
                                    <p:set>
                                      <p:cBhvr>
                                        <p:cTn id="440" dur="2000" fill="hold"/>
                                        <p:tgtEl>
                                          <p:spTgt spid="13"/>
                                        </p:tgtEl>
                                        <p:attrNameLst>
                                          <p:attrName>stroke.on</p:attrName>
                                        </p:attrNameLst>
                                      </p:cBhvr>
                                      <p:to>
                                        <p:strVal val="true"/>
                                      </p:to>
                                    </p:set>
                                  </p:childTnLst>
                                </p:cTn>
                              </p:par>
                              <p:par>
                                <p:cTn id="441" presetID="7" presetClass="emph" presetSubtype="2" fill="hold" nodeType="withEffect">
                                  <p:stCondLst>
                                    <p:cond delay="0"/>
                                  </p:stCondLst>
                                  <p:childTnLst>
                                    <p:animClr clrSpc="rgb" dir="cw">
                                      <p:cBhvr>
                                        <p:cTn id="442" dur="2000" fill="hold"/>
                                        <p:tgtEl>
                                          <p:spTgt spid="8"/>
                                        </p:tgtEl>
                                        <p:attrNameLst>
                                          <p:attrName>stroke.color</p:attrName>
                                        </p:attrNameLst>
                                      </p:cBhvr>
                                      <p:to>
                                        <a:srgbClr val="9C9C9C"/>
                                      </p:to>
                                    </p:animClr>
                                    <p:set>
                                      <p:cBhvr>
                                        <p:cTn id="443" dur="2000" fill="hold"/>
                                        <p:tgtEl>
                                          <p:spTgt spid="8"/>
                                        </p:tgtEl>
                                        <p:attrNameLst>
                                          <p:attrName>stroke.on</p:attrName>
                                        </p:attrNameLst>
                                      </p:cBhvr>
                                      <p:to>
                                        <p:strVal val="true"/>
                                      </p:to>
                                    </p:set>
                                  </p:childTnLst>
                                </p:cTn>
                              </p:par>
                              <p:par>
                                <p:cTn id="444" presetID="7" presetClass="emph" presetSubtype="2" fill="hold" nodeType="withEffect">
                                  <p:stCondLst>
                                    <p:cond delay="0"/>
                                  </p:stCondLst>
                                  <p:childTnLst>
                                    <p:animClr clrSpc="rgb" dir="cw">
                                      <p:cBhvr>
                                        <p:cTn id="445" dur="2000" fill="hold"/>
                                        <p:tgtEl>
                                          <p:spTgt spid="11"/>
                                        </p:tgtEl>
                                        <p:attrNameLst>
                                          <p:attrName>stroke.color</p:attrName>
                                        </p:attrNameLst>
                                      </p:cBhvr>
                                      <p:to>
                                        <a:srgbClr val="9C9C9C"/>
                                      </p:to>
                                    </p:animClr>
                                    <p:set>
                                      <p:cBhvr>
                                        <p:cTn id="446" dur="2000" fill="hold"/>
                                        <p:tgtEl>
                                          <p:spTgt spid="11"/>
                                        </p:tgtEl>
                                        <p:attrNameLst>
                                          <p:attrName>stroke.on</p:attrName>
                                        </p:attrNameLst>
                                      </p:cBhvr>
                                      <p:to>
                                        <p:strVal val="true"/>
                                      </p:to>
                                    </p:set>
                                  </p:childTnLst>
                                </p:cTn>
                              </p:par>
                              <p:par>
                                <p:cTn id="447" presetID="7" presetClass="emph" presetSubtype="2" fill="hold" nodeType="withEffect">
                                  <p:stCondLst>
                                    <p:cond delay="0"/>
                                  </p:stCondLst>
                                  <p:childTnLst>
                                    <p:animClr clrSpc="rgb" dir="cw">
                                      <p:cBhvr>
                                        <p:cTn id="448" dur="2000" fill="hold"/>
                                        <p:tgtEl>
                                          <p:spTgt spid="29"/>
                                        </p:tgtEl>
                                        <p:attrNameLst>
                                          <p:attrName>stroke.color</p:attrName>
                                        </p:attrNameLst>
                                      </p:cBhvr>
                                      <p:to>
                                        <a:srgbClr val="9C9C9C"/>
                                      </p:to>
                                    </p:animClr>
                                    <p:set>
                                      <p:cBhvr>
                                        <p:cTn id="449" dur="2000" fill="hold"/>
                                        <p:tgtEl>
                                          <p:spTgt spid="29"/>
                                        </p:tgtEl>
                                        <p:attrNameLst>
                                          <p:attrName>stroke.on</p:attrName>
                                        </p:attrNameLst>
                                      </p:cBhvr>
                                      <p:to>
                                        <p:strVal val="true"/>
                                      </p:to>
                                    </p:set>
                                  </p:childTnLst>
                                </p:cTn>
                              </p:par>
                              <p:par>
                                <p:cTn id="450" presetID="7" presetClass="emph" presetSubtype="2" fill="hold" nodeType="withEffect">
                                  <p:stCondLst>
                                    <p:cond delay="0"/>
                                  </p:stCondLst>
                                  <p:childTnLst>
                                    <p:animClr clrSpc="rgb" dir="cw">
                                      <p:cBhvr>
                                        <p:cTn id="451" dur="2000" fill="hold"/>
                                        <p:tgtEl>
                                          <p:spTgt spid="9"/>
                                        </p:tgtEl>
                                        <p:attrNameLst>
                                          <p:attrName>stroke.color</p:attrName>
                                        </p:attrNameLst>
                                      </p:cBhvr>
                                      <p:to>
                                        <a:srgbClr val="9C9C9C"/>
                                      </p:to>
                                    </p:animClr>
                                    <p:set>
                                      <p:cBhvr>
                                        <p:cTn id="452" dur="2000" fill="hold"/>
                                        <p:tgtEl>
                                          <p:spTgt spid="9"/>
                                        </p:tgtEl>
                                        <p:attrNameLst>
                                          <p:attrName>stroke.on</p:attrName>
                                        </p:attrNameLst>
                                      </p:cBhvr>
                                      <p:to>
                                        <p:strVal val="true"/>
                                      </p:to>
                                    </p:set>
                                  </p:childTnLst>
                                </p:cTn>
                              </p:par>
                              <p:par>
                                <p:cTn id="453" presetID="7" presetClass="emph" presetSubtype="2" fill="hold" nodeType="withEffect">
                                  <p:stCondLst>
                                    <p:cond delay="0"/>
                                  </p:stCondLst>
                                  <p:childTnLst>
                                    <p:animClr clrSpc="rgb" dir="cw">
                                      <p:cBhvr>
                                        <p:cTn id="454" dur="2000" fill="hold"/>
                                        <p:tgtEl>
                                          <p:spTgt spid="30"/>
                                        </p:tgtEl>
                                        <p:attrNameLst>
                                          <p:attrName>stroke.color</p:attrName>
                                        </p:attrNameLst>
                                      </p:cBhvr>
                                      <p:to>
                                        <a:srgbClr val="9C9C9C"/>
                                      </p:to>
                                    </p:animClr>
                                    <p:set>
                                      <p:cBhvr>
                                        <p:cTn id="455" dur="2000" fill="hold"/>
                                        <p:tgtEl>
                                          <p:spTgt spid="30"/>
                                        </p:tgtEl>
                                        <p:attrNameLst>
                                          <p:attrName>stroke.on</p:attrName>
                                        </p:attrNameLst>
                                      </p:cBhvr>
                                      <p:to>
                                        <p:strVal val="true"/>
                                      </p:to>
                                    </p:set>
                                  </p:childTnLst>
                                </p:cTn>
                              </p:par>
                              <p:par>
                                <p:cTn id="456" presetID="7" presetClass="emph" presetSubtype="2" fill="hold" nodeType="withEffect">
                                  <p:stCondLst>
                                    <p:cond delay="0"/>
                                  </p:stCondLst>
                                  <p:childTnLst>
                                    <p:animClr clrSpc="rgb" dir="cw">
                                      <p:cBhvr>
                                        <p:cTn id="457" dur="2000" fill="hold"/>
                                        <p:tgtEl>
                                          <p:spTgt spid="17"/>
                                        </p:tgtEl>
                                        <p:attrNameLst>
                                          <p:attrName>stroke.color</p:attrName>
                                        </p:attrNameLst>
                                      </p:cBhvr>
                                      <p:to>
                                        <a:srgbClr val="9C9C9C"/>
                                      </p:to>
                                    </p:animClr>
                                    <p:set>
                                      <p:cBhvr>
                                        <p:cTn id="458" dur="2000" fill="hold"/>
                                        <p:tgtEl>
                                          <p:spTgt spid="17"/>
                                        </p:tgtEl>
                                        <p:attrNameLst>
                                          <p:attrName>stroke.on</p:attrName>
                                        </p:attrNameLst>
                                      </p:cBhvr>
                                      <p:to>
                                        <p:strVal val="true"/>
                                      </p:to>
                                    </p:set>
                                  </p:childTnLst>
                                </p:cTn>
                              </p:par>
                              <p:par>
                                <p:cTn id="459" presetID="7" presetClass="emph" presetSubtype="2" fill="hold" nodeType="withEffect">
                                  <p:stCondLst>
                                    <p:cond delay="0"/>
                                  </p:stCondLst>
                                  <p:childTnLst>
                                    <p:animClr clrSpc="rgb" dir="cw">
                                      <p:cBhvr>
                                        <p:cTn id="460" dur="2000" fill="hold"/>
                                        <p:tgtEl>
                                          <p:spTgt spid="16"/>
                                        </p:tgtEl>
                                        <p:attrNameLst>
                                          <p:attrName>stroke.color</p:attrName>
                                        </p:attrNameLst>
                                      </p:cBhvr>
                                      <p:to>
                                        <a:srgbClr val="9C9C9C"/>
                                      </p:to>
                                    </p:animClr>
                                    <p:set>
                                      <p:cBhvr>
                                        <p:cTn id="461" dur="2000" fill="hold"/>
                                        <p:tgtEl>
                                          <p:spTgt spid="16"/>
                                        </p:tgtEl>
                                        <p:attrNameLst>
                                          <p:attrName>stroke.on</p:attrName>
                                        </p:attrNameLst>
                                      </p:cBhvr>
                                      <p:to>
                                        <p:strVal val="true"/>
                                      </p:to>
                                    </p:set>
                                  </p:childTnLst>
                                </p:cTn>
                              </p:par>
                              <p:par>
                                <p:cTn id="462" presetID="7" presetClass="emph" presetSubtype="2" fill="hold" nodeType="withEffect">
                                  <p:stCondLst>
                                    <p:cond delay="0"/>
                                  </p:stCondLst>
                                  <p:childTnLst>
                                    <p:animClr clrSpc="rgb" dir="cw">
                                      <p:cBhvr>
                                        <p:cTn id="463" dur="2000" fill="hold"/>
                                        <p:tgtEl>
                                          <p:spTgt spid="10"/>
                                        </p:tgtEl>
                                        <p:attrNameLst>
                                          <p:attrName>stroke.color</p:attrName>
                                        </p:attrNameLst>
                                      </p:cBhvr>
                                      <p:to>
                                        <a:srgbClr val="9C9C9C"/>
                                      </p:to>
                                    </p:animClr>
                                    <p:set>
                                      <p:cBhvr>
                                        <p:cTn id="464" dur="2000" fill="hold"/>
                                        <p:tgtEl>
                                          <p:spTgt spid="10"/>
                                        </p:tgtEl>
                                        <p:attrNameLst>
                                          <p:attrName>stroke.on</p:attrName>
                                        </p:attrNameLst>
                                      </p:cBhvr>
                                      <p:to>
                                        <p:strVal val="true"/>
                                      </p:to>
                                    </p:set>
                                  </p:childTnLst>
                                </p:cTn>
                              </p:par>
                              <p:par>
                                <p:cTn id="465" presetID="7" presetClass="emph" presetSubtype="2" fill="hold" nodeType="withEffect">
                                  <p:stCondLst>
                                    <p:cond delay="0"/>
                                  </p:stCondLst>
                                  <p:childTnLst>
                                    <p:animClr clrSpc="rgb" dir="cw">
                                      <p:cBhvr>
                                        <p:cTn id="466" dur="2000" fill="hold"/>
                                        <p:tgtEl>
                                          <p:spTgt spid="14"/>
                                        </p:tgtEl>
                                        <p:attrNameLst>
                                          <p:attrName>stroke.color</p:attrName>
                                        </p:attrNameLst>
                                      </p:cBhvr>
                                      <p:to>
                                        <a:srgbClr val="9C9C9C"/>
                                      </p:to>
                                    </p:animClr>
                                    <p:set>
                                      <p:cBhvr>
                                        <p:cTn id="467" dur="2000" fill="hold"/>
                                        <p:tgtEl>
                                          <p:spTgt spid="14"/>
                                        </p:tgtEl>
                                        <p:attrNameLst>
                                          <p:attrName>stroke.on</p:attrName>
                                        </p:attrNameLst>
                                      </p:cBhvr>
                                      <p:to>
                                        <p:strVal val="true"/>
                                      </p:to>
                                    </p:set>
                                  </p:childTnLst>
                                </p:cTn>
                              </p:par>
                              <p:par>
                                <p:cTn id="468" presetID="7" presetClass="emph" presetSubtype="2" fill="hold" nodeType="withEffect">
                                  <p:stCondLst>
                                    <p:cond delay="0"/>
                                  </p:stCondLst>
                                  <p:childTnLst>
                                    <p:animClr clrSpc="rgb" dir="cw">
                                      <p:cBhvr>
                                        <p:cTn id="469" dur="2000" fill="hold"/>
                                        <p:tgtEl>
                                          <p:spTgt spid="15"/>
                                        </p:tgtEl>
                                        <p:attrNameLst>
                                          <p:attrName>stroke.color</p:attrName>
                                        </p:attrNameLst>
                                      </p:cBhvr>
                                      <p:to>
                                        <a:srgbClr val="9C9C9C"/>
                                      </p:to>
                                    </p:animClr>
                                    <p:set>
                                      <p:cBhvr>
                                        <p:cTn id="470" dur="2000" fill="hold"/>
                                        <p:tgtEl>
                                          <p:spTgt spid="15"/>
                                        </p:tgtEl>
                                        <p:attrNameLst>
                                          <p:attrName>stroke.on</p:attrName>
                                        </p:attrNameLst>
                                      </p:cBhvr>
                                      <p:to>
                                        <p:strVal val="true"/>
                                      </p:to>
                                    </p:set>
                                  </p:childTnLst>
                                </p:cTn>
                              </p:par>
                              <p:par>
                                <p:cTn id="471" presetID="7" presetClass="emph" presetSubtype="2" fill="hold" nodeType="withEffect">
                                  <p:stCondLst>
                                    <p:cond delay="0"/>
                                  </p:stCondLst>
                                  <p:childTnLst>
                                    <p:animClr clrSpc="rgb" dir="cw">
                                      <p:cBhvr>
                                        <p:cTn id="472" dur="2000" fill="hold"/>
                                        <p:tgtEl>
                                          <p:spTgt spid="12"/>
                                        </p:tgtEl>
                                        <p:attrNameLst>
                                          <p:attrName>stroke.color</p:attrName>
                                        </p:attrNameLst>
                                      </p:cBhvr>
                                      <p:to>
                                        <a:srgbClr val="9C9C9C"/>
                                      </p:to>
                                    </p:animClr>
                                    <p:set>
                                      <p:cBhvr>
                                        <p:cTn id="473" dur="2000" fill="hold"/>
                                        <p:tgtEl>
                                          <p:spTgt spid="12"/>
                                        </p:tgtEl>
                                        <p:attrNameLst>
                                          <p:attrName>stroke.on</p:attrName>
                                        </p:attrNameLst>
                                      </p:cBhvr>
                                      <p:to>
                                        <p:strVal val="true"/>
                                      </p:to>
                                    </p:set>
                                  </p:childTnLst>
                                </p:cTn>
                              </p:par>
                              <p:par>
                                <p:cTn id="474" presetID="7" presetClass="emph" presetSubtype="2" fill="hold" nodeType="withEffect">
                                  <p:stCondLst>
                                    <p:cond delay="0"/>
                                  </p:stCondLst>
                                  <p:childTnLst>
                                    <p:animClr clrSpc="rgb" dir="cw">
                                      <p:cBhvr>
                                        <p:cTn id="475" dur="2000" fill="hold"/>
                                        <p:tgtEl>
                                          <p:spTgt spid="20"/>
                                        </p:tgtEl>
                                        <p:attrNameLst>
                                          <p:attrName>stroke.color</p:attrName>
                                        </p:attrNameLst>
                                      </p:cBhvr>
                                      <p:to>
                                        <a:srgbClr val="9C9C9C"/>
                                      </p:to>
                                    </p:animClr>
                                    <p:set>
                                      <p:cBhvr>
                                        <p:cTn id="476" dur="2000" fill="hold"/>
                                        <p:tgtEl>
                                          <p:spTgt spid="20"/>
                                        </p:tgtEl>
                                        <p:attrNameLst>
                                          <p:attrName>stroke.on</p:attrName>
                                        </p:attrNameLst>
                                      </p:cBhvr>
                                      <p:to>
                                        <p:strVal val="true"/>
                                      </p:to>
                                    </p:set>
                                  </p:childTnLst>
                                </p:cTn>
                              </p:par>
                              <p:par>
                                <p:cTn id="477" presetID="7" presetClass="emph" presetSubtype="2" fill="hold" nodeType="withEffect">
                                  <p:stCondLst>
                                    <p:cond delay="0"/>
                                  </p:stCondLst>
                                  <p:childTnLst>
                                    <p:animClr clrSpc="rgb" dir="cw">
                                      <p:cBhvr>
                                        <p:cTn id="478" dur="2000" fill="hold"/>
                                        <p:tgtEl>
                                          <p:spTgt spid="18"/>
                                        </p:tgtEl>
                                        <p:attrNameLst>
                                          <p:attrName>stroke.color</p:attrName>
                                        </p:attrNameLst>
                                      </p:cBhvr>
                                      <p:to>
                                        <a:srgbClr val="9C9C9C"/>
                                      </p:to>
                                    </p:animClr>
                                    <p:set>
                                      <p:cBhvr>
                                        <p:cTn id="479" dur="2000" fill="hold"/>
                                        <p:tgtEl>
                                          <p:spTgt spid="18"/>
                                        </p:tgtEl>
                                        <p:attrNameLst>
                                          <p:attrName>stroke.on</p:attrName>
                                        </p:attrNameLst>
                                      </p:cBhvr>
                                      <p:to>
                                        <p:strVal val="true"/>
                                      </p:to>
                                    </p:set>
                                  </p:childTnLst>
                                </p:cTn>
                              </p:par>
                            </p:childTnLst>
                          </p:cTn>
                        </p:par>
                      </p:childTnLst>
                    </p:cTn>
                  </p:par>
                  <p:par>
                    <p:cTn id="480" fill="hold">
                      <p:stCondLst>
                        <p:cond delay="indefinite"/>
                      </p:stCondLst>
                      <p:childTnLst>
                        <p:par>
                          <p:cTn id="481" fill="hold">
                            <p:stCondLst>
                              <p:cond delay="0"/>
                            </p:stCondLst>
                            <p:childTnLst>
                              <p:par>
                                <p:cTn id="482" presetID="9" presetClass="entr" presetSubtype="0" fill="hold" grpId="0" nodeType="clickEffect">
                                  <p:stCondLst>
                                    <p:cond delay="0"/>
                                  </p:stCondLst>
                                  <p:childTnLst>
                                    <p:set>
                                      <p:cBhvr>
                                        <p:cTn id="483" dur="1" fill="hold">
                                          <p:stCondLst>
                                            <p:cond delay="0"/>
                                          </p:stCondLst>
                                        </p:cTn>
                                        <p:tgtEl>
                                          <p:spTgt spid="96"/>
                                        </p:tgtEl>
                                        <p:attrNameLst>
                                          <p:attrName>style.visibility</p:attrName>
                                        </p:attrNameLst>
                                      </p:cBhvr>
                                      <p:to>
                                        <p:strVal val="visible"/>
                                      </p:to>
                                    </p:set>
                                    <p:animEffect transition="in" filter="dissolve">
                                      <p:cBhvr>
                                        <p:cTn id="484" dur="500"/>
                                        <p:tgtEl>
                                          <p:spTgt spid="96"/>
                                        </p:tgtEl>
                                      </p:cBhvr>
                                    </p:animEffect>
                                  </p:childTnLst>
                                </p:cTn>
                              </p:par>
                            </p:childTnLst>
                          </p:cTn>
                        </p:par>
                      </p:childTnLst>
                    </p:cTn>
                  </p:par>
                  <p:par>
                    <p:cTn id="485" fill="hold">
                      <p:stCondLst>
                        <p:cond delay="indefinite"/>
                      </p:stCondLst>
                      <p:childTnLst>
                        <p:par>
                          <p:cTn id="486" fill="hold">
                            <p:stCondLst>
                              <p:cond delay="0"/>
                            </p:stCondLst>
                            <p:childTnLst>
                              <p:par>
                                <p:cTn id="487" presetID="7" presetClass="emph" presetSubtype="2" fill="hold" nodeType="clickEffect">
                                  <p:stCondLst>
                                    <p:cond delay="0"/>
                                  </p:stCondLst>
                                  <p:childTnLst>
                                    <p:animClr clrSpc="rgb" dir="cw">
                                      <p:cBhvr>
                                        <p:cTn id="488" dur="2000" fill="hold"/>
                                        <p:tgtEl>
                                          <p:spTgt spid="21"/>
                                        </p:tgtEl>
                                        <p:attrNameLst>
                                          <p:attrName>stroke.color</p:attrName>
                                        </p:attrNameLst>
                                      </p:cBhvr>
                                      <p:to>
                                        <a:schemeClr val="accent2"/>
                                      </p:to>
                                    </p:animClr>
                                    <p:set>
                                      <p:cBhvr>
                                        <p:cTn id="489" dur="2000" fill="hold"/>
                                        <p:tgtEl>
                                          <p:spTgt spid="21"/>
                                        </p:tgtEl>
                                        <p:attrNameLst>
                                          <p:attrName>stroke.on</p:attrName>
                                        </p:attrNameLst>
                                      </p:cBhvr>
                                      <p:to>
                                        <p:strVal val="true"/>
                                      </p:to>
                                    </p:set>
                                  </p:childTnLst>
                                </p:cTn>
                              </p:par>
                            </p:childTnLst>
                          </p:cTn>
                        </p:par>
                      </p:childTnLst>
                    </p:cTn>
                  </p:par>
                  <p:par>
                    <p:cTn id="490" fill="hold">
                      <p:stCondLst>
                        <p:cond delay="indefinite"/>
                      </p:stCondLst>
                      <p:childTnLst>
                        <p:par>
                          <p:cTn id="491" fill="hold">
                            <p:stCondLst>
                              <p:cond delay="0"/>
                            </p:stCondLst>
                            <p:childTnLst>
                              <p:par>
                                <p:cTn id="492" presetID="7" presetClass="emph" presetSubtype="2" fill="hold" nodeType="clickEffect">
                                  <p:stCondLst>
                                    <p:cond delay="0"/>
                                  </p:stCondLst>
                                  <p:childTnLst>
                                    <p:animClr clrSpc="rgb" dir="cw">
                                      <p:cBhvr>
                                        <p:cTn id="493" dur="2000" fill="hold"/>
                                        <p:tgtEl>
                                          <p:spTgt spid="12"/>
                                        </p:tgtEl>
                                        <p:attrNameLst>
                                          <p:attrName>stroke.color</p:attrName>
                                        </p:attrNameLst>
                                      </p:cBhvr>
                                      <p:to>
                                        <a:schemeClr val="accent2"/>
                                      </p:to>
                                    </p:animClr>
                                    <p:set>
                                      <p:cBhvr>
                                        <p:cTn id="494" dur="2000" fill="hold"/>
                                        <p:tgtEl>
                                          <p:spTgt spid="12"/>
                                        </p:tgtEl>
                                        <p:attrNameLst>
                                          <p:attrName>stroke.on</p:attrName>
                                        </p:attrNameLst>
                                      </p:cBhvr>
                                      <p:to>
                                        <p:strVal val="true"/>
                                      </p:to>
                                    </p:set>
                                  </p:childTnLst>
                                </p:cTn>
                              </p:par>
                            </p:childTnLst>
                          </p:cTn>
                        </p:par>
                      </p:childTnLst>
                    </p:cTn>
                  </p:par>
                  <p:par>
                    <p:cTn id="495" fill="hold">
                      <p:stCondLst>
                        <p:cond delay="indefinite"/>
                      </p:stCondLst>
                      <p:childTnLst>
                        <p:par>
                          <p:cTn id="496" fill="hold">
                            <p:stCondLst>
                              <p:cond delay="0"/>
                            </p:stCondLst>
                            <p:childTnLst>
                              <p:par>
                                <p:cTn id="497" presetID="7" presetClass="emph" presetSubtype="2" fill="hold" nodeType="clickEffect">
                                  <p:stCondLst>
                                    <p:cond delay="0"/>
                                  </p:stCondLst>
                                  <p:childTnLst>
                                    <p:animClr clrSpc="rgb" dir="cw">
                                      <p:cBhvr>
                                        <p:cTn id="498" dur="2000" fill="hold"/>
                                        <p:tgtEl>
                                          <p:spTgt spid="19"/>
                                        </p:tgtEl>
                                        <p:attrNameLst>
                                          <p:attrName>stroke.color</p:attrName>
                                        </p:attrNameLst>
                                      </p:cBhvr>
                                      <p:to>
                                        <a:schemeClr val="accent2"/>
                                      </p:to>
                                    </p:animClr>
                                    <p:set>
                                      <p:cBhvr>
                                        <p:cTn id="499" dur="2000" fill="hold"/>
                                        <p:tgtEl>
                                          <p:spTgt spid="19"/>
                                        </p:tgtEl>
                                        <p:attrNameLst>
                                          <p:attrName>stroke.on</p:attrName>
                                        </p:attrNameLst>
                                      </p:cBhvr>
                                      <p:to>
                                        <p:strVal val="true"/>
                                      </p:to>
                                    </p:set>
                                  </p:childTnLst>
                                </p:cTn>
                              </p:par>
                            </p:childTnLst>
                          </p:cTn>
                        </p:par>
                      </p:childTnLst>
                    </p:cTn>
                  </p:par>
                  <p:par>
                    <p:cTn id="500" fill="hold">
                      <p:stCondLst>
                        <p:cond delay="indefinite"/>
                      </p:stCondLst>
                      <p:childTnLst>
                        <p:par>
                          <p:cTn id="501" fill="hold">
                            <p:stCondLst>
                              <p:cond delay="0"/>
                            </p:stCondLst>
                            <p:childTnLst>
                              <p:par>
                                <p:cTn id="502" presetID="7" presetClass="emph" presetSubtype="2" fill="hold" nodeType="clickEffect">
                                  <p:stCondLst>
                                    <p:cond delay="0"/>
                                  </p:stCondLst>
                                  <p:childTnLst>
                                    <p:animClr clrSpc="rgb" dir="cw">
                                      <p:cBhvr>
                                        <p:cTn id="503" dur="2000" fill="hold"/>
                                        <p:tgtEl>
                                          <p:spTgt spid="8"/>
                                        </p:tgtEl>
                                        <p:attrNameLst>
                                          <p:attrName>stroke.color</p:attrName>
                                        </p:attrNameLst>
                                      </p:cBhvr>
                                      <p:to>
                                        <a:schemeClr val="accent2"/>
                                      </p:to>
                                    </p:animClr>
                                    <p:set>
                                      <p:cBhvr>
                                        <p:cTn id="504" dur="2000" fill="hold"/>
                                        <p:tgtEl>
                                          <p:spTgt spid="8"/>
                                        </p:tgtEl>
                                        <p:attrNameLst>
                                          <p:attrName>stroke.on</p:attrName>
                                        </p:attrNameLst>
                                      </p:cBhvr>
                                      <p:to>
                                        <p:strVal val="true"/>
                                      </p:to>
                                    </p:set>
                                  </p:childTnLst>
                                </p:cTn>
                              </p:par>
                            </p:childTnLst>
                          </p:cTn>
                        </p:par>
                      </p:childTnLst>
                    </p:cTn>
                  </p:par>
                  <p:par>
                    <p:cTn id="505" fill="hold">
                      <p:stCondLst>
                        <p:cond delay="indefinite"/>
                      </p:stCondLst>
                      <p:childTnLst>
                        <p:par>
                          <p:cTn id="506" fill="hold">
                            <p:stCondLst>
                              <p:cond delay="0"/>
                            </p:stCondLst>
                            <p:childTnLst>
                              <p:par>
                                <p:cTn id="507" presetID="7" presetClass="emph" presetSubtype="2" fill="hold" nodeType="clickEffect">
                                  <p:stCondLst>
                                    <p:cond delay="0"/>
                                  </p:stCondLst>
                                  <p:childTnLst>
                                    <p:animClr clrSpc="rgb" dir="cw">
                                      <p:cBhvr>
                                        <p:cTn id="508" dur="2000" fill="hold"/>
                                        <p:tgtEl>
                                          <p:spTgt spid="11"/>
                                        </p:tgtEl>
                                        <p:attrNameLst>
                                          <p:attrName>stroke.color</p:attrName>
                                        </p:attrNameLst>
                                      </p:cBhvr>
                                      <p:to>
                                        <a:schemeClr val="accent2"/>
                                      </p:to>
                                    </p:animClr>
                                    <p:set>
                                      <p:cBhvr>
                                        <p:cTn id="509" dur="2000" fill="hold"/>
                                        <p:tgtEl>
                                          <p:spTgt spid="11"/>
                                        </p:tgtEl>
                                        <p:attrNameLst>
                                          <p:attrName>stroke.on</p:attrName>
                                        </p:attrNameLst>
                                      </p:cBhvr>
                                      <p:to>
                                        <p:strVal val="true"/>
                                      </p:to>
                                    </p:set>
                                  </p:childTnLst>
                                </p:cTn>
                              </p:par>
                            </p:childTnLst>
                          </p:cTn>
                        </p:par>
                      </p:childTnLst>
                    </p:cTn>
                  </p:par>
                  <p:par>
                    <p:cTn id="510" fill="hold">
                      <p:stCondLst>
                        <p:cond delay="indefinite"/>
                      </p:stCondLst>
                      <p:childTnLst>
                        <p:par>
                          <p:cTn id="511" fill="hold">
                            <p:stCondLst>
                              <p:cond delay="0"/>
                            </p:stCondLst>
                            <p:childTnLst>
                              <p:par>
                                <p:cTn id="512" presetID="7" presetClass="emph" presetSubtype="2" fill="hold" nodeType="clickEffect">
                                  <p:stCondLst>
                                    <p:cond delay="0"/>
                                  </p:stCondLst>
                                  <p:childTnLst>
                                    <p:animClr clrSpc="rgb" dir="cw">
                                      <p:cBhvr>
                                        <p:cTn id="513" dur="2000" fill="hold"/>
                                        <p:tgtEl>
                                          <p:spTgt spid="13"/>
                                        </p:tgtEl>
                                        <p:attrNameLst>
                                          <p:attrName>stroke.color</p:attrName>
                                        </p:attrNameLst>
                                      </p:cBhvr>
                                      <p:to>
                                        <a:schemeClr val="accent2"/>
                                      </p:to>
                                    </p:animClr>
                                    <p:set>
                                      <p:cBhvr>
                                        <p:cTn id="514" dur="2000" fill="hold"/>
                                        <p:tgtEl>
                                          <p:spTgt spid="13"/>
                                        </p:tgtEl>
                                        <p:attrNameLst>
                                          <p:attrName>stroke.on</p:attrName>
                                        </p:attrNameLst>
                                      </p:cBhvr>
                                      <p:to>
                                        <p:strVal val="true"/>
                                      </p:to>
                                    </p:set>
                                  </p:childTnLst>
                                </p:cTn>
                              </p:par>
                            </p:childTnLst>
                          </p:cTn>
                        </p:par>
                      </p:childTnLst>
                    </p:cTn>
                  </p:par>
                  <p:par>
                    <p:cTn id="515" fill="hold">
                      <p:stCondLst>
                        <p:cond delay="indefinite"/>
                      </p:stCondLst>
                      <p:childTnLst>
                        <p:par>
                          <p:cTn id="516" fill="hold">
                            <p:stCondLst>
                              <p:cond delay="0"/>
                            </p:stCondLst>
                            <p:childTnLst>
                              <p:par>
                                <p:cTn id="517" presetID="7" presetClass="emph" presetSubtype="2" fill="hold" nodeType="clickEffect">
                                  <p:stCondLst>
                                    <p:cond delay="0"/>
                                  </p:stCondLst>
                                  <p:childTnLst>
                                    <p:animClr clrSpc="rgb" dir="cw">
                                      <p:cBhvr>
                                        <p:cTn id="518" dur="2000" fill="hold"/>
                                        <p:tgtEl>
                                          <p:spTgt spid="29"/>
                                        </p:tgtEl>
                                        <p:attrNameLst>
                                          <p:attrName>stroke.color</p:attrName>
                                        </p:attrNameLst>
                                      </p:cBhvr>
                                      <p:to>
                                        <a:schemeClr val="accent2"/>
                                      </p:to>
                                    </p:animClr>
                                    <p:set>
                                      <p:cBhvr>
                                        <p:cTn id="519" dur="2000" fill="hold"/>
                                        <p:tgtEl>
                                          <p:spTgt spid="29"/>
                                        </p:tgtEl>
                                        <p:attrNameLst>
                                          <p:attrName>stroke.on</p:attrName>
                                        </p:attrNameLst>
                                      </p:cBhvr>
                                      <p:to>
                                        <p:strVal val="true"/>
                                      </p:to>
                                    </p:set>
                                  </p:childTnLst>
                                </p:cTn>
                              </p:par>
                            </p:childTnLst>
                          </p:cTn>
                        </p:par>
                      </p:childTnLst>
                    </p:cTn>
                  </p:par>
                  <p:par>
                    <p:cTn id="520" fill="hold">
                      <p:stCondLst>
                        <p:cond delay="indefinite"/>
                      </p:stCondLst>
                      <p:childTnLst>
                        <p:par>
                          <p:cTn id="521" fill="hold">
                            <p:stCondLst>
                              <p:cond delay="0"/>
                            </p:stCondLst>
                            <p:childTnLst>
                              <p:par>
                                <p:cTn id="522" presetID="9" presetClass="entr" presetSubtype="0" fill="hold" nodeType="clickEffect">
                                  <p:stCondLst>
                                    <p:cond delay="0"/>
                                  </p:stCondLst>
                                  <p:childTnLst>
                                    <p:set>
                                      <p:cBhvr>
                                        <p:cTn id="523" dur="1" fill="hold">
                                          <p:stCondLst>
                                            <p:cond delay="0"/>
                                          </p:stCondLst>
                                        </p:cTn>
                                        <p:tgtEl>
                                          <p:spTgt spid="85"/>
                                        </p:tgtEl>
                                        <p:attrNameLst>
                                          <p:attrName>style.visibility</p:attrName>
                                        </p:attrNameLst>
                                      </p:cBhvr>
                                      <p:to>
                                        <p:strVal val="visible"/>
                                      </p:to>
                                    </p:set>
                                    <p:animEffect transition="in" filter="dissolve">
                                      <p:cBhvr>
                                        <p:cTn id="524" dur="500"/>
                                        <p:tgtEl>
                                          <p:spTgt spid="85"/>
                                        </p:tgtEl>
                                      </p:cBhvr>
                                    </p:animEffect>
                                  </p:childTnLst>
                                </p:cTn>
                              </p:par>
                            </p:childTnLst>
                          </p:cTn>
                        </p:par>
                      </p:childTnLst>
                    </p:cTn>
                  </p:par>
                  <p:par>
                    <p:cTn id="525" fill="hold">
                      <p:stCondLst>
                        <p:cond delay="indefinite"/>
                      </p:stCondLst>
                      <p:childTnLst>
                        <p:par>
                          <p:cTn id="526" fill="hold">
                            <p:stCondLst>
                              <p:cond delay="0"/>
                            </p:stCondLst>
                            <p:childTnLst>
                              <p:par>
                                <p:cTn id="527" presetID="9" presetClass="entr" presetSubtype="0" fill="hold" nodeType="clickEffect">
                                  <p:stCondLst>
                                    <p:cond delay="0"/>
                                  </p:stCondLst>
                                  <p:childTnLst>
                                    <p:set>
                                      <p:cBhvr>
                                        <p:cTn id="528" dur="1" fill="hold">
                                          <p:stCondLst>
                                            <p:cond delay="0"/>
                                          </p:stCondLst>
                                        </p:cTn>
                                        <p:tgtEl>
                                          <p:spTgt spid="67">
                                            <p:txEl>
                                              <p:pRg st="3" end="3"/>
                                            </p:txEl>
                                          </p:spTgt>
                                        </p:tgtEl>
                                        <p:attrNameLst>
                                          <p:attrName>style.visibility</p:attrName>
                                        </p:attrNameLst>
                                      </p:cBhvr>
                                      <p:to>
                                        <p:strVal val="visible"/>
                                      </p:to>
                                    </p:set>
                                    <p:animEffect transition="in" filter="dissolve">
                                      <p:cBhvr>
                                        <p:cTn id="529" dur="500"/>
                                        <p:tgtEl>
                                          <p:spTgt spid="67">
                                            <p:txEl>
                                              <p:pRg st="3" end="3"/>
                                            </p:txEl>
                                          </p:spTgt>
                                        </p:tgtEl>
                                      </p:cBhvr>
                                    </p:animEffect>
                                  </p:childTnLst>
                                </p:cTn>
                              </p:par>
                            </p:childTnLst>
                          </p:cTn>
                        </p:par>
                      </p:childTnLst>
                    </p:cTn>
                  </p:par>
                  <p:par>
                    <p:cTn id="530" fill="hold">
                      <p:stCondLst>
                        <p:cond delay="indefinite"/>
                      </p:stCondLst>
                      <p:childTnLst>
                        <p:par>
                          <p:cTn id="531" fill="hold">
                            <p:stCondLst>
                              <p:cond delay="0"/>
                            </p:stCondLst>
                            <p:childTnLst>
                              <p:par>
                                <p:cTn id="532" presetID="9" presetClass="entr" presetSubtype="0" fill="hold" nodeType="clickEffect">
                                  <p:stCondLst>
                                    <p:cond delay="0"/>
                                  </p:stCondLst>
                                  <p:childTnLst>
                                    <p:set>
                                      <p:cBhvr>
                                        <p:cTn id="533" dur="1" fill="hold">
                                          <p:stCondLst>
                                            <p:cond delay="0"/>
                                          </p:stCondLst>
                                        </p:cTn>
                                        <p:tgtEl>
                                          <p:spTgt spid="87"/>
                                        </p:tgtEl>
                                        <p:attrNameLst>
                                          <p:attrName>style.visibility</p:attrName>
                                        </p:attrNameLst>
                                      </p:cBhvr>
                                      <p:to>
                                        <p:strVal val="visible"/>
                                      </p:to>
                                    </p:set>
                                    <p:animEffect transition="in" filter="dissolve">
                                      <p:cBhvr>
                                        <p:cTn id="534" dur="500"/>
                                        <p:tgtEl>
                                          <p:spTgt spid="87"/>
                                        </p:tgtEl>
                                      </p:cBhvr>
                                    </p:animEffect>
                                  </p:childTnLst>
                                </p:cTn>
                              </p:par>
                            </p:childTnLst>
                          </p:cTn>
                        </p:par>
                      </p:childTnLst>
                    </p:cTn>
                  </p:par>
                  <p:par>
                    <p:cTn id="535" fill="hold">
                      <p:stCondLst>
                        <p:cond delay="indefinite"/>
                      </p:stCondLst>
                      <p:childTnLst>
                        <p:par>
                          <p:cTn id="536" fill="hold">
                            <p:stCondLst>
                              <p:cond delay="0"/>
                            </p:stCondLst>
                            <p:childTnLst>
                              <p:par>
                                <p:cTn id="537" presetID="9" presetClass="entr" presetSubtype="0" fill="hold" nodeType="clickEffect">
                                  <p:stCondLst>
                                    <p:cond delay="0"/>
                                  </p:stCondLst>
                                  <p:childTnLst>
                                    <p:set>
                                      <p:cBhvr>
                                        <p:cTn id="538" dur="1" fill="hold">
                                          <p:stCondLst>
                                            <p:cond delay="0"/>
                                          </p:stCondLst>
                                        </p:cTn>
                                        <p:tgtEl>
                                          <p:spTgt spid="72">
                                            <p:txEl>
                                              <p:pRg st="3" end="3"/>
                                            </p:txEl>
                                          </p:spTgt>
                                        </p:tgtEl>
                                        <p:attrNameLst>
                                          <p:attrName>style.visibility</p:attrName>
                                        </p:attrNameLst>
                                      </p:cBhvr>
                                      <p:to>
                                        <p:strVal val="visible"/>
                                      </p:to>
                                    </p:set>
                                    <p:animEffect transition="in" filter="dissolve">
                                      <p:cBhvr>
                                        <p:cTn id="539" dur="500"/>
                                        <p:tgtEl>
                                          <p:spTgt spid="72">
                                            <p:txEl>
                                              <p:pRg st="3" end="3"/>
                                            </p:txEl>
                                          </p:spTgt>
                                        </p:tgtEl>
                                      </p:cBhvr>
                                    </p:animEffect>
                                  </p:childTnLst>
                                </p:cTn>
                              </p:par>
                            </p:childTnLst>
                          </p:cTn>
                        </p:par>
                      </p:childTnLst>
                    </p:cTn>
                  </p:par>
                  <p:par>
                    <p:cTn id="540" fill="hold">
                      <p:stCondLst>
                        <p:cond delay="indefinite"/>
                      </p:stCondLst>
                      <p:childTnLst>
                        <p:par>
                          <p:cTn id="541" fill="hold">
                            <p:stCondLst>
                              <p:cond delay="0"/>
                            </p:stCondLst>
                            <p:childTnLst>
                              <p:par>
                                <p:cTn id="542" presetID="7" presetClass="emph" presetSubtype="2" fill="hold" nodeType="clickEffect">
                                  <p:stCondLst>
                                    <p:cond delay="0"/>
                                  </p:stCondLst>
                                  <p:childTnLst>
                                    <p:animClr clrSpc="rgb" dir="cw">
                                      <p:cBhvr>
                                        <p:cTn id="543" dur="2000" fill="hold"/>
                                        <p:tgtEl>
                                          <p:spTgt spid="30"/>
                                        </p:tgtEl>
                                        <p:attrNameLst>
                                          <p:attrName>stroke.color</p:attrName>
                                        </p:attrNameLst>
                                      </p:cBhvr>
                                      <p:to>
                                        <a:schemeClr val="accent2"/>
                                      </p:to>
                                    </p:animClr>
                                    <p:set>
                                      <p:cBhvr>
                                        <p:cTn id="544" dur="2000" fill="hold"/>
                                        <p:tgtEl>
                                          <p:spTgt spid="30"/>
                                        </p:tgtEl>
                                        <p:attrNameLst>
                                          <p:attrName>stroke.on</p:attrName>
                                        </p:attrNameLst>
                                      </p:cBhvr>
                                      <p:to>
                                        <p:strVal val="true"/>
                                      </p:to>
                                    </p:set>
                                  </p:childTnLst>
                                </p:cTn>
                              </p:par>
                            </p:childTnLst>
                          </p:cTn>
                        </p:par>
                      </p:childTnLst>
                    </p:cTn>
                  </p:par>
                  <p:par>
                    <p:cTn id="545" fill="hold">
                      <p:stCondLst>
                        <p:cond delay="indefinite"/>
                      </p:stCondLst>
                      <p:childTnLst>
                        <p:par>
                          <p:cTn id="546" fill="hold">
                            <p:stCondLst>
                              <p:cond delay="0"/>
                            </p:stCondLst>
                            <p:childTnLst>
                              <p:par>
                                <p:cTn id="547" presetID="9" presetClass="entr" presetSubtype="0" fill="hold" nodeType="clickEffect">
                                  <p:stCondLst>
                                    <p:cond delay="0"/>
                                  </p:stCondLst>
                                  <p:childTnLst>
                                    <p:set>
                                      <p:cBhvr>
                                        <p:cTn id="548" dur="1" fill="hold">
                                          <p:stCondLst>
                                            <p:cond delay="0"/>
                                          </p:stCondLst>
                                        </p:cTn>
                                        <p:tgtEl>
                                          <p:spTgt spid="84"/>
                                        </p:tgtEl>
                                        <p:attrNameLst>
                                          <p:attrName>style.visibility</p:attrName>
                                        </p:attrNameLst>
                                      </p:cBhvr>
                                      <p:to>
                                        <p:strVal val="visible"/>
                                      </p:to>
                                    </p:set>
                                    <p:animEffect transition="in" filter="dissolve">
                                      <p:cBhvr>
                                        <p:cTn id="549" dur="500"/>
                                        <p:tgtEl>
                                          <p:spTgt spid="84"/>
                                        </p:tgtEl>
                                      </p:cBhvr>
                                    </p:animEffect>
                                  </p:childTnLst>
                                </p:cTn>
                              </p:par>
                            </p:childTnLst>
                          </p:cTn>
                        </p:par>
                      </p:childTnLst>
                    </p:cTn>
                  </p:par>
                  <p:par>
                    <p:cTn id="550" fill="hold">
                      <p:stCondLst>
                        <p:cond delay="indefinite"/>
                      </p:stCondLst>
                      <p:childTnLst>
                        <p:par>
                          <p:cTn id="551" fill="hold">
                            <p:stCondLst>
                              <p:cond delay="0"/>
                            </p:stCondLst>
                            <p:childTnLst>
                              <p:par>
                                <p:cTn id="552" presetID="9" presetClass="entr" presetSubtype="0" fill="hold" nodeType="clickEffect">
                                  <p:stCondLst>
                                    <p:cond delay="0"/>
                                  </p:stCondLst>
                                  <p:childTnLst>
                                    <p:set>
                                      <p:cBhvr>
                                        <p:cTn id="553" dur="1" fill="hold">
                                          <p:stCondLst>
                                            <p:cond delay="0"/>
                                          </p:stCondLst>
                                        </p:cTn>
                                        <p:tgtEl>
                                          <p:spTgt spid="80">
                                            <p:txEl>
                                              <p:pRg st="6" end="6"/>
                                            </p:txEl>
                                          </p:spTgt>
                                        </p:tgtEl>
                                        <p:attrNameLst>
                                          <p:attrName>style.visibility</p:attrName>
                                        </p:attrNameLst>
                                      </p:cBhvr>
                                      <p:to>
                                        <p:strVal val="visible"/>
                                      </p:to>
                                    </p:set>
                                    <p:animEffect transition="in" filter="dissolve">
                                      <p:cBhvr>
                                        <p:cTn id="554" dur="500"/>
                                        <p:tgtEl>
                                          <p:spTgt spid="80">
                                            <p:txEl>
                                              <p:pRg st="6" end="6"/>
                                            </p:txEl>
                                          </p:spTgt>
                                        </p:tgtEl>
                                      </p:cBhvr>
                                    </p:animEffect>
                                  </p:childTnLst>
                                </p:cTn>
                              </p:par>
                            </p:childTnLst>
                          </p:cTn>
                        </p:par>
                      </p:childTnLst>
                    </p:cTn>
                  </p:par>
                  <p:par>
                    <p:cTn id="555" fill="hold">
                      <p:stCondLst>
                        <p:cond delay="indefinite"/>
                      </p:stCondLst>
                      <p:childTnLst>
                        <p:par>
                          <p:cTn id="556" fill="hold">
                            <p:stCondLst>
                              <p:cond delay="0"/>
                            </p:stCondLst>
                            <p:childTnLst>
                              <p:par>
                                <p:cTn id="557" presetID="9" presetClass="entr" presetSubtype="0" fill="hold" nodeType="clickEffect">
                                  <p:stCondLst>
                                    <p:cond delay="0"/>
                                  </p:stCondLst>
                                  <p:childTnLst>
                                    <p:set>
                                      <p:cBhvr>
                                        <p:cTn id="558" dur="1" fill="hold">
                                          <p:stCondLst>
                                            <p:cond delay="0"/>
                                          </p:stCondLst>
                                        </p:cTn>
                                        <p:tgtEl>
                                          <p:spTgt spid="86"/>
                                        </p:tgtEl>
                                        <p:attrNameLst>
                                          <p:attrName>style.visibility</p:attrName>
                                        </p:attrNameLst>
                                      </p:cBhvr>
                                      <p:to>
                                        <p:strVal val="visible"/>
                                      </p:to>
                                    </p:set>
                                    <p:animEffect transition="in" filter="dissolve">
                                      <p:cBhvr>
                                        <p:cTn id="559" dur="500"/>
                                        <p:tgtEl>
                                          <p:spTgt spid="86"/>
                                        </p:tgtEl>
                                      </p:cBhvr>
                                    </p:animEffect>
                                  </p:childTnLst>
                                </p:cTn>
                              </p:par>
                            </p:childTnLst>
                          </p:cTn>
                        </p:par>
                      </p:childTnLst>
                    </p:cTn>
                  </p:par>
                  <p:par>
                    <p:cTn id="560" fill="hold">
                      <p:stCondLst>
                        <p:cond delay="indefinite"/>
                      </p:stCondLst>
                      <p:childTnLst>
                        <p:par>
                          <p:cTn id="561" fill="hold">
                            <p:stCondLst>
                              <p:cond delay="0"/>
                            </p:stCondLst>
                            <p:childTnLst>
                              <p:par>
                                <p:cTn id="562" presetID="9" presetClass="entr" presetSubtype="0" fill="hold" nodeType="clickEffect">
                                  <p:stCondLst>
                                    <p:cond delay="0"/>
                                  </p:stCondLst>
                                  <p:childTnLst>
                                    <p:set>
                                      <p:cBhvr>
                                        <p:cTn id="563" dur="1" fill="hold">
                                          <p:stCondLst>
                                            <p:cond delay="0"/>
                                          </p:stCondLst>
                                        </p:cTn>
                                        <p:tgtEl>
                                          <p:spTgt spid="83">
                                            <p:txEl>
                                              <p:pRg st="6" end="6"/>
                                            </p:txEl>
                                          </p:spTgt>
                                        </p:tgtEl>
                                        <p:attrNameLst>
                                          <p:attrName>style.visibility</p:attrName>
                                        </p:attrNameLst>
                                      </p:cBhvr>
                                      <p:to>
                                        <p:strVal val="visible"/>
                                      </p:to>
                                    </p:set>
                                    <p:animEffect transition="in" filter="dissolve">
                                      <p:cBhvr>
                                        <p:cTn id="564" dur="500"/>
                                        <p:tgtEl>
                                          <p:spTgt spid="83">
                                            <p:txEl>
                                              <p:pRg st="6" end="6"/>
                                            </p:txEl>
                                          </p:spTgt>
                                        </p:tgtEl>
                                      </p:cBhvr>
                                    </p:animEffect>
                                  </p:childTnLst>
                                </p:cTn>
                              </p:par>
                            </p:childTnLst>
                          </p:cTn>
                        </p:par>
                      </p:childTnLst>
                    </p:cTn>
                  </p:par>
                  <p:par>
                    <p:cTn id="565" fill="hold">
                      <p:stCondLst>
                        <p:cond delay="indefinite"/>
                      </p:stCondLst>
                      <p:childTnLst>
                        <p:par>
                          <p:cTn id="566" fill="hold">
                            <p:stCondLst>
                              <p:cond delay="0"/>
                            </p:stCondLst>
                            <p:childTnLst>
                              <p:par>
                                <p:cTn id="567" presetID="7" presetClass="emph" presetSubtype="2" fill="hold" nodeType="clickEffect">
                                  <p:stCondLst>
                                    <p:cond delay="0"/>
                                  </p:stCondLst>
                                  <p:childTnLst>
                                    <p:animClr clrSpc="rgb" dir="cw">
                                      <p:cBhvr>
                                        <p:cTn id="568" dur="2000" fill="hold"/>
                                        <p:tgtEl>
                                          <p:spTgt spid="9"/>
                                        </p:tgtEl>
                                        <p:attrNameLst>
                                          <p:attrName>stroke.color</p:attrName>
                                        </p:attrNameLst>
                                      </p:cBhvr>
                                      <p:to>
                                        <a:schemeClr val="accent2"/>
                                      </p:to>
                                    </p:animClr>
                                    <p:set>
                                      <p:cBhvr>
                                        <p:cTn id="569" dur="2000" fill="hold"/>
                                        <p:tgtEl>
                                          <p:spTgt spid="9"/>
                                        </p:tgtEl>
                                        <p:attrNameLst>
                                          <p:attrName>stroke.on</p:attrName>
                                        </p:attrNameLst>
                                      </p:cBhvr>
                                      <p:to>
                                        <p:strVal val="true"/>
                                      </p:to>
                                    </p:set>
                                  </p:childTnLst>
                                </p:cTn>
                              </p:par>
                            </p:childTnLst>
                          </p:cTn>
                        </p:par>
                      </p:childTnLst>
                    </p:cTn>
                  </p:par>
                  <p:par>
                    <p:cTn id="570" fill="hold">
                      <p:stCondLst>
                        <p:cond delay="indefinite"/>
                      </p:stCondLst>
                      <p:childTnLst>
                        <p:par>
                          <p:cTn id="571" fill="hold">
                            <p:stCondLst>
                              <p:cond delay="0"/>
                            </p:stCondLst>
                            <p:childTnLst>
                              <p:par>
                                <p:cTn id="572" presetID="7" presetClass="emph" presetSubtype="2" fill="hold" nodeType="clickEffect">
                                  <p:stCondLst>
                                    <p:cond delay="0"/>
                                  </p:stCondLst>
                                  <p:childTnLst>
                                    <p:animClr clrSpc="rgb" dir="cw">
                                      <p:cBhvr>
                                        <p:cTn id="573" dur="2000" fill="hold"/>
                                        <p:tgtEl>
                                          <p:spTgt spid="18"/>
                                        </p:tgtEl>
                                        <p:attrNameLst>
                                          <p:attrName>stroke.color</p:attrName>
                                        </p:attrNameLst>
                                      </p:cBhvr>
                                      <p:to>
                                        <a:schemeClr val="accent2"/>
                                      </p:to>
                                    </p:animClr>
                                    <p:set>
                                      <p:cBhvr>
                                        <p:cTn id="574" dur="2000" fill="hold"/>
                                        <p:tgtEl>
                                          <p:spTgt spid="18"/>
                                        </p:tgtEl>
                                        <p:attrNameLst>
                                          <p:attrName>stroke.on</p:attrName>
                                        </p:attrNameLst>
                                      </p:cBhvr>
                                      <p:to>
                                        <p:strVal val="true"/>
                                      </p:to>
                                    </p:set>
                                  </p:childTnLst>
                                </p:cTn>
                              </p:par>
                            </p:childTnLst>
                          </p:cTn>
                        </p:par>
                      </p:childTnLst>
                    </p:cTn>
                  </p:par>
                  <p:par>
                    <p:cTn id="575" fill="hold">
                      <p:stCondLst>
                        <p:cond delay="indefinite"/>
                      </p:stCondLst>
                      <p:childTnLst>
                        <p:par>
                          <p:cTn id="576" fill="hold">
                            <p:stCondLst>
                              <p:cond delay="0"/>
                            </p:stCondLst>
                            <p:childTnLst>
                              <p:par>
                                <p:cTn id="577" presetID="7" presetClass="emph" presetSubtype="2" fill="hold" nodeType="clickEffect">
                                  <p:stCondLst>
                                    <p:cond delay="0"/>
                                  </p:stCondLst>
                                  <p:childTnLst>
                                    <p:animClr clrSpc="rgb" dir="cw">
                                      <p:cBhvr>
                                        <p:cTn id="578" dur="2000" fill="hold"/>
                                        <p:tgtEl>
                                          <p:spTgt spid="16"/>
                                        </p:tgtEl>
                                        <p:attrNameLst>
                                          <p:attrName>stroke.color</p:attrName>
                                        </p:attrNameLst>
                                      </p:cBhvr>
                                      <p:to>
                                        <a:schemeClr val="accent2"/>
                                      </p:to>
                                    </p:animClr>
                                    <p:set>
                                      <p:cBhvr>
                                        <p:cTn id="579" dur="2000" fill="hold"/>
                                        <p:tgtEl>
                                          <p:spTgt spid="16"/>
                                        </p:tgtEl>
                                        <p:attrNameLst>
                                          <p:attrName>stroke.on</p:attrName>
                                        </p:attrNameLst>
                                      </p:cBhvr>
                                      <p:to>
                                        <p:strVal val="true"/>
                                      </p:to>
                                    </p:set>
                                  </p:childTnLst>
                                </p:cTn>
                              </p:par>
                            </p:childTnLst>
                          </p:cTn>
                        </p:par>
                      </p:childTnLst>
                    </p:cTn>
                  </p:par>
                  <p:par>
                    <p:cTn id="580" fill="hold">
                      <p:stCondLst>
                        <p:cond delay="indefinite"/>
                      </p:stCondLst>
                      <p:childTnLst>
                        <p:par>
                          <p:cTn id="581" fill="hold">
                            <p:stCondLst>
                              <p:cond delay="0"/>
                            </p:stCondLst>
                            <p:childTnLst>
                              <p:par>
                                <p:cTn id="582" presetID="7" presetClass="emph" presetSubtype="2" fill="hold" nodeType="clickEffect">
                                  <p:stCondLst>
                                    <p:cond delay="0"/>
                                  </p:stCondLst>
                                  <p:childTnLst>
                                    <p:animClr clrSpc="rgb" dir="cw">
                                      <p:cBhvr>
                                        <p:cTn id="583" dur="2000" fill="hold"/>
                                        <p:tgtEl>
                                          <p:spTgt spid="15"/>
                                        </p:tgtEl>
                                        <p:attrNameLst>
                                          <p:attrName>stroke.color</p:attrName>
                                        </p:attrNameLst>
                                      </p:cBhvr>
                                      <p:to>
                                        <a:schemeClr val="accent2"/>
                                      </p:to>
                                    </p:animClr>
                                    <p:set>
                                      <p:cBhvr>
                                        <p:cTn id="584" dur="2000" fill="hold"/>
                                        <p:tgtEl>
                                          <p:spTgt spid="15"/>
                                        </p:tgtEl>
                                        <p:attrNameLst>
                                          <p:attrName>stroke.on</p:attrName>
                                        </p:attrNameLst>
                                      </p:cBhvr>
                                      <p:to>
                                        <p:strVal val="true"/>
                                      </p:to>
                                    </p:set>
                                  </p:childTnLst>
                                </p:cTn>
                              </p:par>
                            </p:childTnLst>
                          </p:cTn>
                        </p:par>
                      </p:childTnLst>
                    </p:cTn>
                  </p:par>
                  <p:par>
                    <p:cTn id="585" fill="hold">
                      <p:stCondLst>
                        <p:cond delay="indefinite"/>
                      </p:stCondLst>
                      <p:childTnLst>
                        <p:par>
                          <p:cTn id="586" fill="hold">
                            <p:stCondLst>
                              <p:cond delay="0"/>
                            </p:stCondLst>
                            <p:childTnLst>
                              <p:par>
                                <p:cTn id="587" presetID="7" presetClass="emph" presetSubtype="2" fill="hold" nodeType="clickEffect">
                                  <p:stCondLst>
                                    <p:cond delay="0"/>
                                  </p:stCondLst>
                                  <p:childTnLst>
                                    <p:animClr clrSpc="rgb" dir="cw">
                                      <p:cBhvr>
                                        <p:cTn id="588" dur="2000" fill="hold"/>
                                        <p:tgtEl>
                                          <p:spTgt spid="10"/>
                                        </p:tgtEl>
                                        <p:attrNameLst>
                                          <p:attrName>stroke.color</p:attrName>
                                        </p:attrNameLst>
                                      </p:cBhvr>
                                      <p:to>
                                        <a:schemeClr val="accent2"/>
                                      </p:to>
                                    </p:animClr>
                                    <p:set>
                                      <p:cBhvr>
                                        <p:cTn id="589" dur="2000" fill="hold"/>
                                        <p:tgtEl>
                                          <p:spTgt spid="10"/>
                                        </p:tgtEl>
                                        <p:attrNameLst>
                                          <p:attrName>stroke.on</p:attrName>
                                        </p:attrNameLst>
                                      </p:cBhvr>
                                      <p:to>
                                        <p:strVal val="true"/>
                                      </p:to>
                                    </p:set>
                                  </p:childTnLst>
                                </p:cTn>
                              </p:par>
                            </p:childTnLst>
                          </p:cTn>
                        </p:par>
                      </p:childTnLst>
                    </p:cTn>
                  </p:par>
                  <p:par>
                    <p:cTn id="590" fill="hold">
                      <p:stCondLst>
                        <p:cond delay="indefinite"/>
                      </p:stCondLst>
                      <p:childTnLst>
                        <p:par>
                          <p:cTn id="591" fill="hold">
                            <p:stCondLst>
                              <p:cond delay="0"/>
                            </p:stCondLst>
                            <p:childTnLst>
                              <p:par>
                                <p:cTn id="592" presetID="7" presetClass="emph" presetSubtype="2" fill="hold" nodeType="clickEffect">
                                  <p:stCondLst>
                                    <p:cond delay="0"/>
                                  </p:stCondLst>
                                  <p:childTnLst>
                                    <p:animClr clrSpc="rgb" dir="cw">
                                      <p:cBhvr>
                                        <p:cTn id="593" dur="2000" fill="hold"/>
                                        <p:tgtEl>
                                          <p:spTgt spid="17"/>
                                        </p:tgtEl>
                                        <p:attrNameLst>
                                          <p:attrName>stroke.color</p:attrName>
                                        </p:attrNameLst>
                                      </p:cBhvr>
                                      <p:to>
                                        <a:schemeClr val="accent2"/>
                                      </p:to>
                                    </p:animClr>
                                    <p:set>
                                      <p:cBhvr>
                                        <p:cTn id="594" dur="2000" fill="hold"/>
                                        <p:tgtEl>
                                          <p:spTgt spid="17"/>
                                        </p:tgtEl>
                                        <p:attrNameLst>
                                          <p:attrName>stroke.on</p:attrName>
                                        </p:attrNameLst>
                                      </p:cBhvr>
                                      <p:to>
                                        <p:strVal val="true"/>
                                      </p:to>
                                    </p:set>
                                  </p:childTnLst>
                                </p:cTn>
                              </p:par>
                            </p:childTnLst>
                          </p:cTn>
                        </p:par>
                      </p:childTnLst>
                    </p:cTn>
                  </p:par>
                  <p:par>
                    <p:cTn id="595" fill="hold">
                      <p:stCondLst>
                        <p:cond delay="indefinite"/>
                      </p:stCondLst>
                      <p:childTnLst>
                        <p:par>
                          <p:cTn id="596" fill="hold">
                            <p:stCondLst>
                              <p:cond delay="0"/>
                            </p:stCondLst>
                            <p:childTnLst>
                              <p:par>
                                <p:cTn id="597" presetID="7" presetClass="emph" presetSubtype="2" fill="hold" nodeType="clickEffect">
                                  <p:stCondLst>
                                    <p:cond delay="0"/>
                                  </p:stCondLst>
                                  <p:childTnLst>
                                    <p:animClr clrSpc="rgb" dir="cw">
                                      <p:cBhvr>
                                        <p:cTn id="598" dur="2000" fill="hold"/>
                                        <p:tgtEl>
                                          <p:spTgt spid="20"/>
                                        </p:tgtEl>
                                        <p:attrNameLst>
                                          <p:attrName>stroke.color</p:attrName>
                                        </p:attrNameLst>
                                      </p:cBhvr>
                                      <p:to>
                                        <a:schemeClr val="accent2"/>
                                      </p:to>
                                    </p:animClr>
                                    <p:set>
                                      <p:cBhvr>
                                        <p:cTn id="599" dur="2000" fill="hold"/>
                                        <p:tgtEl>
                                          <p:spTgt spid="20"/>
                                        </p:tgtEl>
                                        <p:attrNameLst>
                                          <p:attrName>stroke.on</p:attrName>
                                        </p:attrNameLst>
                                      </p:cBhvr>
                                      <p:to>
                                        <p:strVal val="true"/>
                                      </p:to>
                                    </p:set>
                                  </p:childTnLst>
                                </p:cTn>
                              </p:par>
                            </p:childTnLst>
                          </p:cTn>
                        </p:par>
                      </p:childTnLst>
                    </p:cTn>
                  </p:par>
                  <p:par>
                    <p:cTn id="600" fill="hold">
                      <p:stCondLst>
                        <p:cond delay="indefinite"/>
                      </p:stCondLst>
                      <p:childTnLst>
                        <p:par>
                          <p:cTn id="601" fill="hold">
                            <p:stCondLst>
                              <p:cond delay="0"/>
                            </p:stCondLst>
                            <p:childTnLst>
                              <p:par>
                                <p:cTn id="602" presetID="7" presetClass="emph" presetSubtype="2" fill="hold" nodeType="clickEffect">
                                  <p:stCondLst>
                                    <p:cond delay="0"/>
                                  </p:stCondLst>
                                  <p:childTnLst>
                                    <p:animClr clrSpc="rgb" dir="cw">
                                      <p:cBhvr>
                                        <p:cTn id="603" dur="2000" fill="hold"/>
                                        <p:tgtEl>
                                          <p:spTgt spid="14"/>
                                        </p:tgtEl>
                                        <p:attrNameLst>
                                          <p:attrName>stroke.color</p:attrName>
                                        </p:attrNameLst>
                                      </p:cBhvr>
                                      <p:to>
                                        <a:schemeClr val="accent2"/>
                                      </p:to>
                                    </p:animClr>
                                    <p:set>
                                      <p:cBhvr>
                                        <p:cTn id="604" dur="2000" fill="hold"/>
                                        <p:tgtEl>
                                          <p:spTgt spid="14"/>
                                        </p:tgtEl>
                                        <p:attrNameLst>
                                          <p:attrName>stroke.on</p:attrName>
                                        </p:attrNameLst>
                                      </p:cBhvr>
                                      <p:to>
                                        <p:strVal val="true"/>
                                      </p:to>
                                    </p:set>
                                  </p:childTnLst>
                                </p:cTn>
                              </p:par>
                            </p:childTnLst>
                          </p:cTn>
                        </p:par>
                      </p:childTnLst>
                    </p:cTn>
                  </p:par>
                  <p:par>
                    <p:cTn id="605" fill="hold">
                      <p:stCondLst>
                        <p:cond delay="indefinite"/>
                      </p:stCondLst>
                      <p:childTnLst>
                        <p:par>
                          <p:cTn id="606" fill="hold">
                            <p:stCondLst>
                              <p:cond delay="0"/>
                            </p:stCondLst>
                            <p:childTnLst>
                              <p:par>
                                <p:cTn id="607" presetID="7" presetClass="emph" presetSubtype="2" fill="hold" nodeType="clickEffect">
                                  <p:stCondLst>
                                    <p:cond delay="0"/>
                                  </p:stCondLst>
                                  <p:childTnLst>
                                    <p:animClr clrSpc="rgb" dir="cw">
                                      <p:cBhvr>
                                        <p:cTn id="608" dur="2000" fill="hold"/>
                                        <p:tgtEl>
                                          <p:spTgt spid="21"/>
                                        </p:tgtEl>
                                        <p:attrNameLst>
                                          <p:attrName>stroke.color</p:attrName>
                                        </p:attrNameLst>
                                      </p:cBhvr>
                                      <p:to>
                                        <a:srgbClr val="9C9C9C"/>
                                      </p:to>
                                    </p:animClr>
                                    <p:set>
                                      <p:cBhvr>
                                        <p:cTn id="609" dur="2000" fill="hold"/>
                                        <p:tgtEl>
                                          <p:spTgt spid="21"/>
                                        </p:tgtEl>
                                        <p:attrNameLst>
                                          <p:attrName>stroke.on</p:attrName>
                                        </p:attrNameLst>
                                      </p:cBhvr>
                                      <p:to>
                                        <p:strVal val="true"/>
                                      </p:to>
                                    </p:set>
                                  </p:childTnLst>
                                </p:cTn>
                              </p:par>
                              <p:par>
                                <p:cTn id="610" presetID="7" presetClass="emph" presetSubtype="2" fill="hold" nodeType="withEffect">
                                  <p:stCondLst>
                                    <p:cond delay="0"/>
                                  </p:stCondLst>
                                  <p:childTnLst>
                                    <p:animClr clrSpc="rgb" dir="cw">
                                      <p:cBhvr>
                                        <p:cTn id="611" dur="2000" fill="hold"/>
                                        <p:tgtEl>
                                          <p:spTgt spid="13"/>
                                        </p:tgtEl>
                                        <p:attrNameLst>
                                          <p:attrName>stroke.color</p:attrName>
                                        </p:attrNameLst>
                                      </p:cBhvr>
                                      <p:to>
                                        <a:srgbClr val="9C9C9C"/>
                                      </p:to>
                                    </p:animClr>
                                    <p:set>
                                      <p:cBhvr>
                                        <p:cTn id="612" dur="2000" fill="hold"/>
                                        <p:tgtEl>
                                          <p:spTgt spid="13"/>
                                        </p:tgtEl>
                                        <p:attrNameLst>
                                          <p:attrName>stroke.on</p:attrName>
                                        </p:attrNameLst>
                                      </p:cBhvr>
                                      <p:to>
                                        <p:strVal val="true"/>
                                      </p:to>
                                    </p:set>
                                  </p:childTnLst>
                                </p:cTn>
                              </p:par>
                              <p:par>
                                <p:cTn id="613" presetID="7" presetClass="emph" presetSubtype="2" fill="hold" nodeType="withEffect">
                                  <p:stCondLst>
                                    <p:cond delay="0"/>
                                  </p:stCondLst>
                                  <p:childTnLst>
                                    <p:animClr clrSpc="rgb" dir="cw">
                                      <p:cBhvr>
                                        <p:cTn id="614" dur="2000" fill="hold"/>
                                        <p:tgtEl>
                                          <p:spTgt spid="8"/>
                                        </p:tgtEl>
                                        <p:attrNameLst>
                                          <p:attrName>stroke.color</p:attrName>
                                        </p:attrNameLst>
                                      </p:cBhvr>
                                      <p:to>
                                        <a:srgbClr val="9C9C9C"/>
                                      </p:to>
                                    </p:animClr>
                                    <p:set>
                                      <p:cBhvr>
                                        <p:cTn id="615" dur="2000" fill="hold"/>
                                        <p:tgtEl>
                                          <p:spTgt spid="8"/>
                                        </p:tgtEl>
                                        <p:attrNameLst>
                                          <p:attrName>stroke.on</p:attrName>
                                        </p:attrNameLst>
                                      </p:cBhvr>
                                      <p:to>
                                        <p:strVal val="true"/>
                                      </p:to>
                                    </p:set>
                                  </p:childTnLst>
                                </p:cTn>
                              </p:par>
                              <p:par>
                                <p:cTn id="616" presetID="7" presetClass="emph" presetSubtype="2" fill="hold" nodeType="withEffect">
                                  <p:stCondLst>
                                    <p:cond delay="0"/>
                                  </p:stCondLst>
                                  <p:childTnLst>
                                    <p:animClr clrSpc="rgb" dir="cw">
                                      <p:cBhvr>
                                        <p:cTn id="617" dur="2000" fill="hold"/>
                                        <p:tgtEl>
                                          <p:spTgt spid="11"/>
                                        </p:tgtEl>
                                        <p:attrNameLst>
                                          <p:attrName>stroke.color</p:attrName>
                                        </p:attrNameLst>
                                      </p:cBhvr>
                                      <p:to>
                                        <a:srgbClr val="9C9C9C"/>
                                      </p:to>
                                    </p:animClr>
                                    <p:set>
                                      <p:cBhvr>
                                        <p:cTn id="618" dur="2000" fill="hold"/>
                                        <p:tgtEl>
                                          <p:spTgt spid="11"/>
                                        </p:tgtEl>
                                        <p:attrNameLst>
                                          <p:attrName>stroke.on</p:attrName>
                                        </p:attrNameLst>
                                      </p:cBhvr>
                                      <p:to>
                                        <p:strVal val="true"/>
                                      </p:to>
                                    </p:set>
                                  </p:childTnLst>
                                </p:cTn>
                              </p:par>
                              <p:par>
                                <p:cTn id="619" presetID="7" presetClass="emph" presetSubtype="2" fill="hold" nodeType="withEffect">
                                  <p:stCondLst>
                                    <p:cond delay="0"/>
                                  </p:stCondLst>
                                  <p:childTnLst>
                                    <p:animClr clrSpc="rgb" dir="cw">
                                      <p:cBhvr>
                                        <p:cTn id="620" dur="2000" fill="hold"/>
                                        <p:tgtEl>
                                          <p:spTgt spid="29"/>
                                        </p:tgtEl>
                                        <p:attrNameLst>
                                          <p:attrName>stroke.color</p:attrName>
                                        </p:attrNameLst>
                                      </p:cBhvr>
                                      <p:to>
                                        <a:srgbClr val="9C9C9C"/>
                                      </p:to>
                                    </p:animClr>
                                    <p:set>
                                      <p:cBhvr>
                                        <p:cTn id="621" dur="2000" fill="hold"/>
                                        <p:tgtEl>
                                          <p:spTgt spid="29"/>
                                        </p:tgtEl>
                                        <p:attrNameLst>
                                          <p:attrName>stroke.on</p:attrName>
                                        </p:attrNameLst>
                                      </p:cBhvr>
                                      <p:to>
                                        <p:strVal val="true"/>
                                      </p:to>
                                    </p:set>
                                  </p:childTnLst>
                                </p:cTn>
                              </p:par>
                              <p:par>
                                <p:cTn id="622" presetID="7" presetClass="emph" presetSubtype="2" fill="hold" nodeType="withEffect">
                                  <p:stCondLst>
                                    <p:cond delay="0"/>
                                  </p:stCondLst>
                                  <p:childTnLst>
                                    <p:animClr clrSpc="rgb" dir="cw">
                                      <p:cBhvr>
                                        <p:cTn id="623" dur="2000" fill="hold"/>
                                        <p:tgtEl>
                                          <p:spTgt spid="9"/>
                                        </p:tgtEl>
                                        <p:attrNameLst>
                                          <p:attrName>stroke.color</p:attrName>
                                        </p:attrNameLst>
                                      </p:cBhvr>
                                      <p:to>
                                        <a:srgbClr val="9C9C9C"/>
                                      </p:to>
                                    </p:animClr>
                                    <p:set>
                                      <p:cBhvr>
                                        <p:cTn id="624" dur="2000" fill="hold"/>
                                        <p:tgtEl>
                                          <p:spTgt spid="9"/>
                                        </p:tgtEl>
                                        <p:attrNameLst>
                                          <p:attrName>stroke.on</p:attrName>
                                        </p:attrNameLst>
                                      </p:cBhvr>
                                      <p:to>
                                        <p:strVal val="true"/>
                                      </p:to>
                                    </p:set>
                                  </p:childTnLst>
                                </p:cTn>
                              </p:par>
                              <p:par>
                                <p:cTn id="625" presetID="7" presetClass="emph" presetSubtype="2" fill="hold" nodeType="withEffect">
                                  <p:stCondLst>
                                    <p:cond delay="0"/>
                                  </p:stCondLst>
                                  <p:childTnLst>
                                    <p:animClr clrSpc="rgb" dir="cw">
                                      <p:cBhvr>
                                        <p:cTn id="626" dur="2000" fill="hold"/>
                                        <p:tgtEl>
                                          <p:spTgt spid="30"/>
                                        </p:tgtEl>
                                        <p:attrNameLst>
                                          <p:attrName>stroke.color</p:attrName>
                                        </p:attrNameLst>
                                      </p:cBhvr>
                                      <p:to>
                                        <a:srgbClr val="9C9C9C"/>
                                      </p:to>
                                    </p:animClr>
                                    <p:set>
                                      <p:cBhvr>
                                        <p:cTn id="627" dur="2000" fill="hold"/>
                                        <p:tgtEl>
                                          <p:spTgt spid="30"/>
                                        </p:tgtEl>
                                        <p:attrNameLst>
                                          <p:attrName>stroke.on</p:attrName>
                                        </p:attrNameLst>
                                      </p:cBhvr>
                                      <p:to>
                                        <p:strVal val="true"/>
                                      </p:to>
                                    </p:set>
                                  </p:childTnLst>
                                </p:cTn>
                              </p:par>
                              <p:par>
                                <p:cTn id="628" presetID="7" presetClass="emph" presetSubtype="2" fill="hold" nodeType="withEffect">
                                  <p:stCondLst>
                                    <p:cond delay="0"/>
                                  </p:stCondLst>
                                  <p:childTnLst>
                                    <p:animClr clrSpc="rgb" dir="cw">
                                      <p:cBhvr>
                                        <p:cTn id="629" dur="2000" fill="hold"/>
                                        <p:tgtEl>
                                          <p:spTgt spid="20"/>
                                        </p:tgtEl>
                                        <p:attrNameLst>
                                          <p:attrName>stroke.color</p:attrName>
                                        </p:attrNameLst>
                                      </p:cBhvr>
                                      <p:to>
                                        <a:srgbClr val="9C9C9C"/>
                                      </p:to>
                                    </p:animClr>
                                    <p:set>
                                      <p:cBhvr>
                                        <p:cTn id="630" dur="2000" fill="hold"/>
                                        <p:tgtEl>
                                          <p:spTgt spid="20"/>
                                        </p:tgtEl>
                                        <p:attrNameLst>
                                          <p:attrName>stroke.on</p:attrName>
                                        </p:attrNameLst>
                                      </p:cBhvr>
                                      <p:to>
                                        <p:strVal val="true"/>
                                      </p:to>
                                    </p:set>
                                  </p:childTnLst>
                                </p:cTn>
                              </p:par>
                              <p:par>
                                <p:cTn id="631" presetID="7" presetClass="emph" presetSubtype="2" fill="hold" nodeType="withEffect">
                                  <p:stCondLst>
                                    <p:cond delay="0"/>
                                  </p:stCondLst>
                                  <p:childTnLst>
                                    <p:animClr clrSpc="rgb" dir="cw">
                                      <p:cBhvr>
                                        <p:cTn id="632" dur="2000" fill="hold"/>
                                        <p:tgtEl>
                                          <p:spTgt spid="19"/>
                                        </p:tgtEl>
                                        <p:attrNameLst>
                                          <p:attrName>stroke.color</p:attrName>
                                        </p:attrNameLst>
                                      </p:cBhvr>
                                      <p:to>
                                        <a:srgbClr val="9C9C9C"/>
                                      </p:to>
                                    </p:animClr>
                                    <p:set>
                                      <p:cBhvr>
                                        <p:cTn id="633" dur="2000" fill="hold"/>
                                        <p:tgtEl>
                                          <p:spTgt spid="19"/>
                                        </p:tgtEl>
                                        <p:attrNameLst>
                                          <p:attrName>stroke.on</p:attrName>
                                        </p:attrNameLst>
                                      </p:cBhvr>
                                      <p:to>
                                        <p:strVal val="true"/>
                                      </p:to>
                                    </p:set>
                                  </p:childTnLst>
                                </p:cTn>
                              </p:par>
                              <p:par>
                                <p:cTn id="634" presetID="7" presetClass="emph" presetSubtype="2" fill="hold" nodeType="withEffect">
                                  <p:stCondLst>
                                    <p:cond delay="0"/>
                                  </p:stCondLst>
                                  <p:childTnLst>
                                    <p:animClr clrSpc="rgb" dir="cw">
                                      <p:cBhvr>
                                        <p:cTn id="635" dur="2000" fill="hold"/>
                                        <p:tgtEl>
                                          <p:spTgt spid="15"/>
                                        </p:tgtEl>
                                        <p:attrNameLst>
                                          <p:attrName>stroke.color</p:attrName>
                                        </p:attrNameLst>
                                      </p:cBhvr>
                                      <p:to>
                                        <a:srgbClr val="9C9C9C"/>
                                      </p:to>
                                    </p:animClr>
                                    <p:set>
                                      <p:cBhvr>
                                        <p:cTn id="636" dur="2000" fill="hold"/>
                                        <p:tgtEl>
                                          <p:spTgt spid="15"/>
                                        </p:tgtEl>
                                        <p:attrNameLst>
                                          <p:attrName>stroke.on</p:attrName>
                                        </p:attrNameLst>
                                      </p:cBhvr>
                                      <p:to>
                                        <p:strVal val="true"/>
                                      </p:to>
                                    </p:set>
                                  </p:childTnLst>
                                </p:cTn>
                              </p:par>
                              <p:par>
                                <p:cTn id="637" presetID="7" presetClass="emph" presetSubtype="2" fill="hold" nodeType="withEffect">
                                  <p:stCondLst>
                                    <p:cond delay="0"/>
                                  </p:stCondLst>
                                  <p:childTnLst>
                                    <p:animClr clrSpc="rgb" dir="cw">
                                      <p:cBhvr>
                                        <p:cTn id="638" dur="2000" fill="hold"/>
                                        <p:tgtEl>
                                          <p:spTgt spid="12"/>
                                        </p:tgtEl>
                                        <p:attrNameLst>
                                          <p:attrName>stroke.color</p:attrName>
                                        </p:attrNameLst>
                                      </p:cBhvr>
                                      <p:to>
                                        <a:srgbClr val="9C9C9C"/>
                                      </p:to>
                                    </p:animClr>
                                    <p:set>
                                      <p:cBhvr>
                                        <p:cTn id="639" dur="2000" fill="hold"/>
                                        <p:tgtEl>
                                          <p:spTgt spid="12"/>
                                        </p:tgtEl>
                                        <p:attrNameLst>
                                          <p:attrName>stroke.on</p:attrName>
                                        </p:attrNameLst>
                                      </p:cBhvr>
                                      <p:to>
                                        <p:strVal val="true"/>
                                      </p:to>
                                    </p:set>
                                  </p:childTnLst>
                                </p:cTn>
                              </p:par>
                              <p:par>
                                <p:cTn id="640" presetID="7" presetClass="emph" presetSubtype="2" fill="hold" nodeType="withEffect">
                                  <p:stCondLst>
                                    <p:cond delay="0"/>
                                  </p:stCondLst>
                                  <p:childTnLst>
                                    <p:animClr clrSpc="rgb" dir="cw">
                                      <p:cBhvr>
                                        <p:cTn id="641" dur="2000" fill="hold"/>
                                        <p:tgtEl>
                                          <p:spTgt spid="18"/>
                                        </p:tgtEl>
                                        <p:attrNameLst>
                                          <p:attrName>stroke.color</p:attrName>
                                        </p:attrNameLst>
                                      </p:cBhvr>
                                      <p:to>
                                        <a:srgbClr val="9C9C9C"/>
                                      </p:to>
                                    </p:animClr>
                                    <p:set>
                                      <p:cBhvr>
                                        <p:cTn id="642" dur="2000" fill="hold"/>
                                        <p:tgtEl>
                                          <p:spTgt spid="18"/>
                                        </p:tgtEl>
                                        <p:attrNameLst>
                                          <p:attrName>stroke.on</p:attrName>
                                        </p:attrNameLst>
                                      </p:cBhvr>
                                      <p:to>
                                        <p:strVal val="true"/>
                                      </p:to>
                                    </p:set>
                                  </p:childTnLst>
                                </p:cTn>
                              </p:par>
                              <p:par>
                                <p:cTn id="643" presetID="7" presetClass="emph" presetSubtype="2" fill="hold" nodeType="withEffect">
                                  <p:stCondLst>
                                    <p:cond delay="0"/>
                                  </p:stCondLst>
                                  <p:childTnLst>
                                    <p:animClr clrSpc="rgb" dir="cw">
                                      <p:cBhvr>
                                        <p:cTn id="644" dur="2000" fill="hold"/>
                                        <p:tgtEl>
                                          <p:spTgt spid="16"/>
                                        </p:tgtEl>
                                        <p:attrNameLst>
                                          <p:attrName>stroke.color</p:attrName>
                                        </p:attrNameLst>
                                      </p:cBhvr>
                                      <p:to>
                                        <a:srgbClr val="9C9C9C"/>
                                      </p:to>
                                    </p:animClr>
                                    <p:set>
                                      <p:cBhvr>
                                        <p:cTn id="645" dur="2000" fill="hold"/>
                                        <p:tgtEl>
                                          <p:spTgt spid="16"/>
                                        </p:tgtEl>
                                        <p:attrNameLst>
                                          <p:attrName>stroke.on</p:attrName>
                                        </p:attrNameLst>
                                      </p:cBhvr>
                                      <p:to>
                                        <p:strVal val="true"/>
                                      </p:to>
                                    </p:set>
                                  </p:childTnLst>
                                </p:cTn>
                              </p:par>
                              <p:par>
                                <p:cTn id="646" presetID="7" presetClass="emph" presetSubtype="2" fill="hold" nodeType="withEffect">
                                  <p:stCondLst>
                                    <p:cond delay="0"/>
                                  </p:stCondLst>
                                  <p:childTnLst>
                                    <p:animClr clrSpc="rgb" dir="cw">
                                      <p:cBhvr>
                                        <p:cTn id="647" dur="2000" fill="hold"/>
                                        <p:tgtEl>
                                          <p:spTgt spid="17"/>
                                        </p:tgtEl>
                                        <p:attrNameLst>
                                          <p:attrName>stroke.color</p:attrName>
                                        </p:attrNameLst>
                                      </p:cBhvr>
                                      <p:to>
                                        <a:srgbClr val="9C9C9C"/>
                                      </p:to>
                                    </p:animClr>
                                    <p:set>
                                      <p:cBhvr>
                                        <p:cTn id="648" dur="2000" fill="hold"/>
                                        <p:tgtEl>
                                          <p:spTgt spid="17"/>
                                        </p:tgtEl>
                                        <p:attrNameLst>
                                          <p:attrName>stroke.on</p:attrName>
                                        </p:attrNameLst>
                                      </p:cBhvr>
                                      <p:to>
                                        <p:strVal val="true"/>
                                      </p:to>
                                    </p:set>
                                  </p:childTnLst>
                                </p:cTn>
                              </p:par>
                              <p:par>
                                <p:cTn id="649" presetID="7" presetClass="emph" presetSubtype="2" fill="hold" nodeType="withEffect">
                                  <p:stCondLst>
                                    <p:cond delay="0"/>
                                  </p:stCondLst>
                                  <p:childTnLst>
                                    <p:animClr clrSpc="rgb" dir="cw">
                                      <p:cBhvr>
                                        <p:cTn id="650" dur="2000" fill="hold"/>
                                        <p:tgtEl>
                                          <p:spTgt spid="10"/>
                                        </p:tgtEl>
                                        <p:attrNameLst>
                                          <p:attrName>stroke.color</p:attrName>
                                        </p:attrNameLst>
                                      </p:cBhvr>
                                      <p:to>
                                        <a:srgbClr val="9C9C9C"/>
                                      </p:to>
                                    </p:animClr>
                                    <p:set>
                                      <p:cBhvr>
                                        <p:cTn id="651" dur="2000" fill="hold"/>
                                        <p:tgtEl>
                                          <p:spTgt spid="10"/>
                                        </p:tgtEl>
                                        <p:attrNameLst>
                                          <p:attrName>stroke.on</p:attrName>
                                        </p:attrNameLst>
                                      </p:cBhvr>
                                      <p:to>
                                        <p:strVal val="true"/>
                                      </p:to>
                                    </p:set>
                                  </p:childTnLst>
                                </p:cTn>
                              </p:par>
                              <p:par>
                                <p:cTn id="652" presetID="7" presetClass="emph" presetSubtype="2" fill="hold" nodeType="withEffect">
                                  <p:stCondLst>
                                    <p:cond delay="0"/>
                                  </p:stCondLst>
                                  <p:childTnLst>
                                    <p:animClr clrSpc="rgb" dir="cw">
                                      <p:cBhvr>
                                        <p:cTn id="653" dur="2000" fill="hold"/>
                                        <p:tgtEl>
                                          <p:spTgt spid="14"/>
                                        </p:tgtEl>
                                        <p:attrNameLst>
                                          <p:attrName>stroke.color</p:attrName>
                                        </p:attrNameLst>
                                      </p:cBhvr>
                                      <p:to>
                                        <a:srgbClr val="9C9C9C"/>
                                      </p:to>
                                    </p:animClr>
                                    <p:set>
                                      <p:cBhvr>
                                        <p:cTn id="654" dur="2000" fill="hold"/>
                                        <p:tgtEl>
                                          <p:spTgt spid="14"/>
                                        </p:tgtEl>
                                        <p:attrNameLst>
                                          <p:attrName>stroke.on</p:attrName>
                                        </p:attrNameLst>
                                      </p:cBhvr>
                                      <p:to>
                                        <p:strVal val="true"/>
                                      </p:to>
                                    </p:set>
                                  </p:childTnLst>
                                </p:cTn>
                              </p:par>
                            </p:childTnLst>
                          </p:cTn>
                        </p:par>
                      </p:childTnLst>
                    </p:cTn>
                  </p:par>
                  <p:par>
                    <p:cTn id="655" fill="hold">
                      <p:stCondLst>
                        <p:cond delay="indefinite"/>
                      </p:stCondLst>
                      <p:childTnLst>
                        <p:par>
                          <p:cTn id="656" fill="hold">
                            <p:stCondLst>
                              <p:cond delay="0"/>
                            </p:stCondLst>
                            <p:childTnLst>
                              <p:par>
                                <p:cTn id="657" presetID="9" presetClass="entr" presetSubtype="0" fill="hold" grpId="0" nodeType="clickEffect">
                                  <p:stCondLst>
                                    <p:cond delay="0"/>
                                  </p:stCondLst>
                                  <p:childTnLst>
                                    <p:set>
                                      <p:cBhvr>
                                        <p:cTn id="658" dur="1" fill="hold">
                                          <p:stCondLst>
                                            <p:cond delay="0"/>
                                          </p:stCondLst>
                                        </p:cTn>
                                        <p:tgtEl>
                                          <p:spTgt spid="98"/>
                                        </p:tgtEl>
                                        <p:attrNameLst>
                                          <p:attrName>style.visibility</p:attrName>
                                        </p:attrNameLst>
                                      </p:cBhvr>
                                      <p:to>
                                        <p:strVal val="visible"/>
                                      </p:to>
                                    </p:set>
                                    <p:animEffect transition="in" filter="dissolve">
                                      <p:cBhvr>
                                        <p:cTn id="659" dur="500"/>
                                        <p:tgtEl>
                                          <p:spTgt spid="98"/>
                                        </p:tgtEl>
                                      </p:cBhvr>
                                    </p:animEffect>
                                  </p:childTnLst>
                                </p:cTn>
                              </p:par>
                            </p:childTnLst>
                          </p:cTn>
                        </p:par>
                      </p:childTnLst>
                    </p:cTn>
                  </p:par>
                  <p:par>
                    <p:cTn id="660" fill="hold">
                      <p:stCondLst>
                        <p:cond delay="indefinite"/>
                      </p:stCondLst>
                      <p:childTnLst>
                        <p:par>
                          <p:cTn id="661" fill="hold">
                            <p:stCondLst>
                              <p:cond delay="0"/>
                            </p:stCondLst>
                            <p:childTnLst>
                              <p:par>
                                <p:cTn id="662" presetID="7" presetClass="emph" presetSubtype="2" fill="hold" nodeType="clickEffect">
                                  <p:stCondLst>
                                    <p:cond delay="0"/>
                                  </p:stCondLst>
                                  <p:childTnLst>
                                    <p:animClr clrSpc="rgb" dir="cw">
                                      <p:cBhvr>
                                        <p:cTn id="663" dur="2000" fill="hold"/>
                                        <p:tgtEl>
                                          <p:spTgt spid="21"/>
                                        </p:tgtEl>
                                        <p:attrNameLst>
                                          <p:attrName>stroke.color</p:attrName>
                                        </p:attrNameLst>
                                      </p:cBhvr>
                                      <p:to>
                                        <a:schemeClr val="accent2"/>
                                      </p:to>
                                    </p:animClr>
                                    <p:set>
                                      <p:cBhvr>
                                        <p:cTn id="664" dur="2000" fill="hold"/>
                                        <p:tgtEl>
                                          <p:spTgt spid="21"/>
                                        </p:tgtEl>
                                        <p:attrNameLst>
                                          <p:attrName>stroke.on</p:attrName>
                                        </p:attrNameLst>
                                      </p:cBhvr>
                                      <p:to>
                                        <p:strVal val="true"/>
                                      </p:to>
                                    </p:set>
                                  </p:childTnLst>
                                </p:cTn>
                              </p:par>
                            </p:childTnLst>
                          </p:cTn>
                        </p:par>
                      </p:childTnLst>
                    </p:cTn>
                  </p:par>
                  <p:par>
                    <p:cTn id="665" fill="hold">
                      <p:stCondLst>
                        <p:cond delay="indefinite"/>
                      </p:stCondLst>
                      <p:childTnLst>
                        <p:par>
                          <p:cTn id="666" fill="hold">
                            <p:stCondLst>
                              <p:cond delay="0"/>
                            </p:stCondLst>
                            <p:childTnLst>
                              <p:par>
                                <p:cTn id="667" presetID="7" presetClass="emph" presetSubtype="2" fill="hold" nodeType="clickEffect">
                                  <p:stCondLst>
                                    <p:cond delay="0"/>
                                  </p:stCondLst>
                                  <p:childTnLst>
                                    <p:animClr clrSpc="rgb" dir="cw">
                                      <p:cBhvr>
                                        <p:cTn id="668" dur="2000" fill="hold"/>
                                        <p:tgtEl>
                                          <p:spTgt spid="12"/>
                                        </p:tgtEl>
                                        <p:attrNameLst>
                                          <p:attrName>stroke.color</p:attrName>
                                        </p:attrNameLst>
                                      </p:cBhvr>
                                      <p:to>
                                        <a:schemeClr val="accent2"/>
                                      </p:to>
                                    </p:animClr>
                                    <p:set>
                                      <p:cBhvr>
                                        <p:cTn id="669" dur="2000" fill="hold"/>
                                        <p:tgtEl>
                                          <p:spTgt spid="12"/>
                                        </p:tgtEl>
                                        <p:attrNameLst>
                                          <p:attrName>stroke.on</p:attrName>
                                        </p:attrNameLst>
                                      </p:cBhvr>
                                      <p:to>
                                        <p:strVal val="true"/>
                                      </p:to>
                                    </p:set>
                                  </p:childTnLst>
                                </p:cTn>
                              </p:par>
                            </p:childTnLst>
                          </p:cTn>
                        </p:par>
                      </p:childTnLst>
                    </p:cTn>
                  </p:par>
                  <p:par>
                    <p:cTn id="670" fill="hold">
                      <p:stCondLst>
                        <p:cond delay="indefinite"/>
                      </p:stCondLst>
                      <p:childTnLst>
                        <p:par>
                          <p:cTn id="671" fill="hold">
                            <p:stCondLst>
                              <p:cond delay="0"/>
                            </p:stCondLst>
                            <p:childTnLst>
                              <p:par>
                                <p:cTn id="672" presetID="7" presetClass="emph" presetSubtype="2" fill="hold" nodeType="clickEffect">
                                  <p:stCondLst>
                                    <p:cond delay="0"/>
                                  </p:stCondLst>
                                  <p:childTnLst>
                                    <p:animClr clrSpc="rgb" dir="cw">
                                      <p:cBhvr>
                                        <p:cTn id="673" dur="2000" fill="hold"/>
                                        <p:tgtEl>
                                          <p:spTgt spid="19"/>
                                        </p:tgtEl>
                                        <p:attrNameLst>
                                          <p:attrName>stroke.color</p:attrName>
                                        </p:attrNameLst>
                                      </p:cBhvr>
                                      <p:to>
                                        <a:schemeClr val="accent2"/>
                                      </p:to>
                                    </p:animClr>
                                    <p:set>
                                      <p:cBhvr>
                                        <p:cTn id="674" dur="2000" fill="hold"/>
                                        <p:tgtEl>
                                          <p:spTgt spid="19"/>
                                        </p:tgtEl>
                                        <p:attrNameLst>
                                          <p:attrName>stroke.on</p:attrName>
                                        </p:attrNameLst>
                                      </p:cBhvr>
                                      <p:to>
                                        <p:strVal val="true"/>
                                      </p:to>
                                    </p:set>
                                  </p:childTnLst>
                                </p:cTn>
                              </p:par>
                            </p:childTnLst>
                          </p:cTn>
                        </p:par>
                      </p:childTnLst>
                    </p:cTn>
                  </p:par>
                  <p:par>
                    <p:cTn id="675" fill="hold">
                      <p:stCondLst>
                        <p:cond delay="indefinite"/>
                      </p:stCondLst>
                      <p:childTnLst>
                        <p:par>
                          <p:cTn id="676" fill="hold">
                            <p:stCondLst>
                              <p:cond delay="0"/>
                            </p:stCondLst>
                            <p:childTnLst>
                              <p:par>
                                <p:cTn id="677" presetID="7" presetClass="emph" presetSubtype="2" fill="hold" nodeType="clickEffect">
                                  <p:stCondLst>
                                    <p:cond delay="0"/>
                                  </p:stCondLst>
                                  <p:childTnLst>
                                    <p:animClr clrSpc="rgb" dir="cw">
                                      <p:cBhvr>
                                        <p:cTn id="678" dur="2000" fill="hold"/>
                                        <p:tgtEl>
                                          <p:spTgt spid="8"/>
                                        </p:tgtEl>
                                        <p:attrNameLst>
                                          <p:attrName>stroke.color</p:attrName>
                                        </p:attrNameLst>
                                      </p:cBhvr>
                                      <p:to>
                                        <a:schemeClr val="accent2"/>
                                      </p:to>
                                    </p:animClr>
                                    <p:set>
                                      <p:cBhvr>
                                        <p:cTn id="679" dur="2000" fill="hold"/>
                                        <p:tgtEl>
                                          <p:spTgt spid="8"/>
                                        </p:tgtEl>
                                        <p:attrNameLst>
                                          <p:attrName>stroke.on</p:attrName>
                                        </p:attrNameLst>
                                      </p:cBhvr>
                                      <p:to>
                                        <p:strVal val="true"/>
                                      </p:to>
                                    </p:set>
                                  </p:childTnLst>
                                </p:cTn>
                              </p:par>
                            </p:childTnLst>
                          </p:cTn>
                        </p:par>
                      </p:childTnLst>
                    </p:cTn>
                  </p:par>
                  <p:par>
                    <p:cTn id="680" fill="hold">
                      <p:stCondLst>
                        <p:cond delay="indefinite"/>
                      </p:stCondLst>
                      <p:childTnLst>
                        <p:par>
                          <p:cTn id="681" fill="hold">
                            <p:stCondLst>
                              <p:cond delay="0"/>
                            </p:stCondLst>
                            <p:childTnLst>
                              <p:par>
                                <p:cTn id="682" presetID="7" presetClass="emph" presetSubtype="2" fill="hold" nodeType="clickEffect">
                                  <p:stCondLst>
                                    <p:cond delay="0"/>
                                  </p:stCondLst>
                                  <p:childTnLst>
                                    <p:animClr clrSpc="rgb" dir="cw">
                                      <p:cBhvr>
                                        <p:cTn id="683" dur="2000" fill="hold"/>
                                        <p:tgtEl>
                                          <p:spTgt spid="11"/>
                                        </p:tgtEl>
                                        <p:attrNameLst>
                                          <p:attrName>stroke.color</p:attrName>
                                        </p:attrNameLst>
                                      </p:cBhvr>
                                      <p:to>
                                        <a:schemeClr val="accent2"/>
                                      </p:to>
                                    </p:animClr>
                                    <p:set>
                                      <p:cBhvr>
                                        <p:cTn id="684" dur="2000" fill="hold"/>
                                        <p:tgtEl>
                                          <p:spTgt spid="11"/>
                                        </p:tgtEl>
                                        <p:attrNameLst>
                                          <p:attrName>stroke.on</p:attrName>
                                        </p:attrNameLst>
                                      </p:cBhvr>
                                      <p:to>
                                        <p:strVal val="true"/>
                                      </p:to>
                                    </p:set>
                                  </p:childTnLst>
                                </p:cTn>
                              </p:par>
                            </p:childTnLst>
                          </p:cTn>
                        </p:par>
                      </p:childTnLst>
                    </p:cTn>
                  </p:par>
                  <p:par>
                    <p:cTn id="685" fill="hold">
                      <p:stCondLst>
                        <p:cond delay="indefinite"/>
                      </p:stCondLst>
                      <p:childTnLst>
                        <p:par>
                          <p:cTn id="686" fill="hold">
                            <p:stCondLst>
                              <p:cond delay="0"/>
                            </p:stCondLst>
                            <p:childTnLst>
                              <p:par>
                                <p:cTn id="687" presetID="7" presetClass="emph" presetSubtype="2" fill="hold" nodeType="clickEffect">
                                  <p:stCondLst>
                                    <p:cond delay="0"/>
                                  </p:stCondLst>
                                  <p:childTnLst>
                                    <p:animClr clrSpc="rgb" dir="cw">
                                      <p:cBhvr>
                                        <p:cTn id="688" dur="2000" fill="hold"/>
                                        <p:tgtEl>
                                          <p:spTgt spid="13"/>
                                        </p:tgtEl>
                                        <p:attrNameLst>
                                          <p:attrName>stroke.color</p:attrName>
                                        </p:attrNameLst>
                                      </p:cBhvr>
                                      <p:to>
                                        <a:schemeClr val="accent2"/>
                                      </p:to>
                                    </p:animClr>
                                    <p:set>
                                      <p:cBhvr>
                                        <p:cTn id="689" dur="2000" fill="hold"/>
                                        <p:tgtEl>
                                          <p:spTgt spid="13"/>
                                        </p:tgtEl>
                                        <p:attrNameLst>
                                          <p:attrName>stroke.on</p:attrName>
                                        </p:attrNameLst>
                                      </p:cBhvr>
                                      <p:to>
                                        <p:strVal val="true"/>
                                      </p:to>
                                    </p:set>
                                  </p:childTnLst>
                                </p:cTn>
                              </p:par>
                            </p:childTnLst>
                          </p:cTn>
                        </p:par>
                      </p:childTnLst>
                    </p:cTn>
                  </p:par>
                  <p:par>
                    <p:cTn id="690" fill="hold">
                      <p:stCondLst>
                        <p:cond delay="indefinite"/>
                      </p:stCondLst>
                      <p:childTnLst>
                        <p:par>
                          <p:cTn id="691" fill="hold">
                            <p:stCondLst>
                              <p:cond delay="0"/>
                            </p:stCondLst>
                            <p:childTnLst>
                              <p:par>
                                <p:cTn id="692" presetID="7" presetClass="emph" presetSubtype="2" fill="hold" nodeType="clickEffect">
                                  <p:stCondLst>
                                    <p:cond delay="0"/>
                                  </p:stCondLst>
                                  <p:childTnLst>
                                    <p:animClr clrSpc="rgb" dir="cw">
                                      <p:cBhvr>
                                        <p:cTn id="693" dur="2000" fill="hold"/>
                                        <p:tgtEl>
                                          <p:spTgt spid="29"/>
                                        </p:tgtEl>
                                        <p:attrNameLst>
                                          <p:attrName>stroke.color</p:attrName>
                                        </p:attrNameLst>
                                      </p:cBhvr>
                                      <p:to>
                                        <a:schemeClr val="accent2"/>
                                      </p:to>
                                    </p:animClr>
                                    <p:set>
                                      <p:cBhvr>
                                        <p:cTn id="694" dur="2000" fill="hold"/>
                                        <p:tgtEl>
                                          <p:spTgt spid="29"/>
                                        </p:tgtEl>
                                        <p:attrNameLst>
                                          <p:attrName>stroke.on</p:attrName>
                                        </p:attrNameLst>
                                      </p:cBhvr>
                                      <p:to>
                                        <p:strVal val="true"/>
                                      </p:to>
                                    </p:set>
                                  </p:childTnLst>
                                </p:cTn>
                              </p:par>
                            </p:childTnLst>
                          </p:cTn>
                        </p:par>
                      </p:childTnLst>
                    </p:cTn>
                  </p:par>
                  <p:par>
                    <p:cTn id="695" fill="hold">
                      <p:stCondLst>
                        <p:cond delay="indefinite"/>
                      </p:stCondLst>
                      <p:childTnLst>
                        <p:par>
                          <p:cTn id="696" fill="hold">
                            <p:stCondLst>
                              <p:cond delay="0"/>
                            </p:stCondLst>
                            <p:childTnLst>
                              <p:par>
                                <p:cTn id="697" presetID="7" presetClass="emph" presetSubtype="2" fill="hold" nodeType="clickEffect">
                                  <p:stCondLst>
                                    <p:cond delay="0"/>
                                  </p:stCondLst>
                                  <p:childTnLst>
                                    <p:animClr clrSpc="rgb" dir="cw">
                                      <p:cBhvr>
                                        <p:cTn id="698" dur="2000" fill="hold"/>
                                        <p:tgtEl>
                                          <p:spTgt spid="30"/>
                                        </p:tgtEl>
                                        <p:attrNameLst>
                                          <p:attrName>stroke.color</p:attrName>
                                        </p:attrNameLst>
                                      </p:cBhvr>
                                      <p:to>
                                        <a:schemeClr val="accent2"/>
                                      </p:to>
                                    </p:animClr>
                                    <p:set>
                                      <p:cBhvr>
                                        <p:cTn id="699" dur="2000" fill="hold"/>
                                        <p:tgtEl>
                                          <p:spTgt spid="30"/>
                                        </p:tgtEl>
                                        <p:attrNameLst>
                                          <p:attrName>stroke.on</p:attrName>
                                        </p:attrNameLst>
                                      </p:cBhvr>
                                      <p:to>
                                        <p:strVal val="true"/>
                                      </p:to>
                                    </p:set>
                                  </p:childTnLst>
                                </p:cTn>
                              </p:par>
                            </p:childTnLst>
                          </p:cTn>
                        </p:par>
                      </p:childTnLst>
                    </p:cTn>
                  </p:par>
                  <p:par>
                    <p:cTn id="700" fill="hold">
                      <p:stCondLst>
                        <p:cond delay="indefinite"/>
                      </p:stCondLst>
                      <p:childTnLst>
                        <p:par>
                          <p:cTn id="701" fill="hold">
                            <p:stCondLst>
                              <p:cond delay="0"/>
                            </p:stCondLst>
                            <p:childTnLst>
                              <p:par>
                                <p:cTn id="702" presetID="7" presetClass="emph" presetSubtype="2" fill="hold" nodeType="clickEffect">
                                  <p:stCondLst>
                                    <p:cond delay="0"/>
                                  </p:stCondLst>
                                  <p:childTnLst>
                                    <p:animClr clrSpc="rgb" dir="cw">
                                      <p:cBhvr>
                                        <p:cTn id="703" dur="2000" fill="hold"/>
                                        <p:tgtEl>
                                          <p:spTgt spid="9"/>
                                        </p:tgtEl>
                                        <p:attrNameLst>
                                          <p:attrName>stroke.color</p:attrName>
                                        </p:attrNameLst>
                                      </p:cBhvr>
                                      <p:to>
                                        <a:schemeClr val="accent2"/>
                                      </p:to>
                                    </p:animClr>
                                    <p:set>
                                      <p:cBhvr>
                                        <p:cTn id="704" dur="2000" fill="hold"/>
                                        <p:tgtEl>
                                          <p:spTgt spid="9"/>
                                        </p:tgtEl>
                                        <p:attrNameLst>
                                          <p:attrName>stroke.on</p:attrName>
                                        </p:attrNameLst>
                                      </p:cBhvr>
                                      <p:to>
                                        <p:strVal val="true"/>
                                      </p:to>
                                    </p:set>
                                  </p:childTnLst>
                                </p:cTn>
                              </p:par>
                            </p:childTnLst>
                          </p:cTn>
                        </p:par>
                      </p:childTnLst>
                    </p:cTn>
                  </p:par>
                  <p:par>
                    <p:cTn id="705" fill="hold">
                      <p:stCondLst>
                        <p:cond delay="indefinite"/>
                      </p:stCondLst>
                      <p:childTnLst>
                        <p:par>
                          <p:cTn id="706" fill="hold">
                            <p:stCondLst>
                              <p:cond delay="0"/>
                            </p:stCondLst>
                            <p:childTnLst>
                              <p:par>
                                <p:cTn id="707" presetID="7" presetClass="emph" presetSubtype="2" fill="hold" nodeType="clickEffect">
                                  <p:stCondLst>
                                    <p:cond delay="0"/>
                                  </p:stCondLst>
                                  <p:childTnLst>
                                    <p:animClr clrSpc="rgb" dir="cw">
                                      <p:cBhvr>
                                        <p:cTn id="708" dur="2000" fill="hold"/>
                                        <p:tgtEl>
                                          <p:spTgt spid="18"/>
                                        </p:tgtEl>
                                        <p:attrNameLst>
                                          <p:attrName>stroke.color</p:attrName>
                                        </p:attrNameLst>
                                      </p:cBhvr>
                                      <p:to>
                                        <a:schemeClr val="accent2"/>
                                      </p:to>
                                    </p:animClr>
                                    <p:set>
                                      <p:cBhvr>
                                        <p:cTn id="709" dur="2000" fill="hold"/>
                                        <p:tgtEl>
                                          <p:spTgt spid="18"/>
                                        </p:tgtEl>
                                        <p:attrNameLst>
                                          <p:attrName>stroke.on</p:attrName>
                                        </p:attrNameLst>
                                      </p:cBhvr>
                                      <p:to>
                                        <p:strVal val="true"/>
                                      </p:to>
                                    </p:set>
                                  </p:childTnLst>
                                </p:cTn>
                              </p:par>
                            </p:childTnLst>
                          </p:cTn>
                        </p:par>
                      </p:childTnLst>
                    </p:cTn>
                  </p:par>
                  <p:par>
                    <p:cTn id="710" fill="hold">
                      <p:stCondLst>
                        <p:cond delay="indefinite"/>
                      </p:stCondLst>
                      <p:childTnLst>
                        <p:par>
                          <p:cTn id="711" fill="hold">
                            <p:stCondLst>
                              <p:cond delay="0"/>
                            </p:stCondLst>
                            <p:childTnLst>
                              <p:par>
                                <p:cTn id="712" presetID="7" presetClass="emph" presetSubtype="2" fill="hold" nodeType="clickEffect">
                                  <p:stCondLst>
                                    <p:cond delay="0"/>
                                  </p:stCondLst>
                                  <p:childTnLst>
                                    <p:animClr clrSpc="rgb" dir="cw">
                                      <p:cBhvr>
                                        <p:cTn id="713" dur="2000" fill="hold"/>
                                        <p:tgtEl>
                                          <p:spTgt spid="16"/>
                                        </p:tgtEl>
                                        <p:attrNameLst>
                                          <p:attrName>stroke.color</p:attrName>
                                        </p:attrNameLst>
                                      </p:cBhvr>
                                      <p:to>
                                        <a:schemeClr val="accent2"/>
                                      </p:to>
                                    </p:animClr>
                                    <p:set>
                                      <p:cBhvr>
                                        <p:cTn id="714" dur="2000" fill="hold"/>
                                        <p:tgtEl>
                                          <p:spTgt spid="16"/>
                                        </p:tgtEl>
                                        <p:attrNameLst>
                                          <p:attrName>stroke.on</p:attrName>
                                        </p:attrNameLst>
                                      </p:cBhvr>
                                      <p:to>
                                        <p:strVal val="true"/>
                                      </p:to>
                                    </p:set>
                                  </p:childTnLst>
                                </p:cTn>
                              </p:par>
                            </p:childTnLst>
                          </p:cTn>
                        </p:par>
                      </p:childTnLst>
                    </p:cTn>
                  </p:par>
                  <p:par>
                    <p:cTn id="715" fill="hold">
                      <p:stCondLst>
                        <p:cond delay="indefinite"/>
                      </p:stCondLst>
                      <p:childTnLst>
                        <p:par>
                          <p:cTn id="716" fill="hold">
                            <p:stCondLst>
                              <p:cond delay="0"/>
                            </p:stCondLst>
                            <p:childTnLst>
                              <p:par>
                                <p:cTn id="717" presetID="7" presetClass="emph" presetSubtype="2" fill="hold" nodeType="clickEffect">
                                  <p:stCondLst>
                                    <p:cond delay="0"/>
                                  </p:stCondLst>
                                  <p:childTnLst>
                                    <p:animClr clrSpc="rgb" dir="cw">
                                      <p:cBhvr>
                                        <p:cTn id="718" dur="2000" fill="hold"/>
                                        <p:tgtEl>
                                          <p:spTgt spid="15"/>
                                        </p:tgtEl>
                                        <p:attrNameLst>
                                          <p:attrName>stroke.color</p:attrName>
                                        </p:attrNameLst>
                                      </p:cBhvr>
                                      <p:to>
                                        <a:schemeClr val="accent2"/>
                                      </p:to>
                                    </p:animClr>
                                    <p:set>
                                      <p:cBhvr>
                                        <p:cTn id="719" dur="2000" fill="hold"/>
                                        <p:tgtEl>
                                          <p:spTgt spid="15"/>
                                        </p:tgtEl>
                                        <p:attrNameLst>
                                          <p:attrName>stroke.on</p:attrName>
                                        </p:attrNameLst>
                                      </p:cBhvr>
                                      <p:to>
                                        <p:strVal val="true"/>
                                      </p:to>
                                    </p:set>
                                  </p:childTnLst>
                                </p:cTn>
                              </p:par>
                            </p:childTnLst>
                          </p:cTn>
                        </p:par>
                      </p:childTnLst>
                    </p:cTn>
                  </p:par>
                  <p:par>
                    <p:cTn id="720" fill="hold">
                      <p:stCondLst>
                        <p:cond delay="indefinite"/>
                      </p:stCondLst>
                      <p:childTnLst>
                        <p:par>
                          <p:cTn id="721" fill="hold">
                            <p:stCondLst>
                              <p:cond delay="0"/>
                            </p:stCondLst>
                            <p:childTnLst>
                              <p:par>
                                <p:cTn id="722" presetID="7" presetClass="emph" presetSubtype="2" fill="hold" nodeType="clickEffect">
                                  <p:stCondLst>
                                    <p:cond delay="0"/>
                                  </p:stCondLst>
                                  <p:childTnLst>
                                    <p:animClr clrSpc="rgb" dir="cw">
                                      <p:cBhvr>
                                        <p:cTn id="723" dur="2000" fill="hold"/>
                                        <p:tgtEl>
                                          <p:spTgt spid="10"/>
                                        </p:tgtEl>
                                        <p:attrNameLst>
                                          <p:attrName>stroke.color</p:attrName>
                                        </p:attrNameLst>
                                      </p:cBhvr>
                                      <p:to>
                                        <a:schemeClr val="accent2"/>
                                      </p:to>
                                    </p:animClr>
                                    <p:set>
                                      <p:cBhvr>
                                        <p:cTn id="724" dur="2000" fill="hold"/>
                                        <p:tgtEl>
                                          <p:spTgt spid="10"/>
                                        </p:tgtEl>
                                        <p:attrNameLst>
                                          <p:attrName>stroke.on</p:attrName>
                                        </p:attrNameLst>
                                      </p:cBhvr>
                                      <p:to>
                                        <p:strVal val="true"/>
                                      </p:to>
                                    </p:set>
                                  </p:childTnLst>
                                </p:cTn>
                              </p:par>
                            </p:childTnLst>
                          </p:cTn>
                        </p:par>
                      </p:childTnLst>
                    </p:cTn>
                  </p:par>
                  <p:par>
                    <p:cTn id="725" fill="hold">
                      <p:stCondLst>
                        <p:cond delay="indefinite"/>
                      </p:stCondLst>
                      <p:childTnLst>
                        <p:par>
                          <p:cTn id="726" fill="hold">
                            <p:stCondLst>
                              <p:cond delay="0"/>
                            </p:stCondLst>
                            <p:childTnLst>
                              <p:par>
                                <p:cTn id="727" presetID="7" presetClass="emph" presetSubtype="2" fill="hold" nodeType="clickEffect">
                                  <p:stCondLst>
                                    <p:cond delay="0"/>
                                  </p:stCondLst>
                                  <p:childTnLst>
                                    <p:animClr clrSpc="rgb" dir="cw">
                                      <p:cBhvr>
                                        <p:cTn id="728" dur="2000" fill="hold"/>
                                        <p:tgtEl>
                                          <p:spTgt spid="17"/>
                                        </p:tgtEl>
                                        <p:attrNameLst>
                                          <p:attrName>stroke.color</p:attrName>
                                        </p:attrNameLst>
                                      </p:cBhvr>
                                      <p:to>
                                        <a:schemeClr val="accent2"/>
                                      </p:to>
                                    </p:animClr>
                                    <p:set>
                                      <p:cBhvr>
                                        <p:cTn id="729" dur="2000" fill="hold"/>
                                        <p:tgtEl>
                                          <p:spTgt spid="17"/>
                                        </p:tgtEl>
                                        <p:attrNameLst>
                                          <p:attrName>stroke.on</p:attrName>
                                        </p:attrNameLst>
                                      </p:cBhvr>
                                      <p:to>
                                        <p:strVal val="true"/>
                                      </p:to>
                                    </p:set>
                                  </p:childTnLst>
                                </p:cTn>
                              </p:par>
                            </p:childTnLst>
                          </p:cTn>
                        </p:par>
                      </p:childTnLst>
                    </p:cTn>
                  </p:par>
                  <p:par>
                    <p:cTn id="730" fill="hold">
                      <p:stCondLst>
                        <p:cond delay="indefinite"/>
                      </p:stCondLst>
                      <p:childTnLst>
                        <p:par>
                          <p:cTn id="731" fill="hold">
                            <p:stCondLst>
                              <p:cond delay="0"/>
                            </p:stCondLst>
                            <p:childTnLst>
                              <p:par>
                                <p:cTn id="732" presetID="7" presetClass="emph" presetSubtype="2" fill="hold" nodeType="clickEffect">
                                  <p:stCondLst>
                                    <p:cond delay="0"/>
                                  </p:stCondLst>
                                  <p:childTnLst>
                                    <p:animClr clrSpc="rgb" dir="cw">
                                      <p:cBhvr>
                                        <p:cTn id="733" dur="2000" fill="hold"/>
                                        <p:tgtEl>
                                          <p:spTgt spid="20"/>
                                        </p:tgtEl>
                                        <p:attrNameLst>
                                          <p:attrName>stroke.color</p:attrName>
                                        </p:attrNameLst>
                                      </p:cBhvr>
                                      <p:to>
                                        <a:schemeClr val="accent2"/>
                                      </p:to>
                                    </p:animClr>
                                    <p:set>
                                      <p:cBhvr>
                                        <p:cTn id="734" dur="2000" fill="hold"/>
                                        <p:tgtEl>
                                          <p:spTgt spid="20"/>
                                        </p:tgtEl>
                                        <p:attrNameLst>
                                          <p:attrName>stroke.on</p:attrName>
                                        </p:attrNameLst>
                                      </p:cBhvr>
                                      <p:to>
                                        <p:strVal val="true"/>
                                      </p:to>
                                    </p:set>
                                  </p:childTnLst>
                                </p:cTn>
                              </p:par>
                            </p:childTnLst>
                          </p:cTn>
                        </p:par>
                      </p:childTnLst>
                    </p:cTn>
                  </p:par>
                  <p:par>
                    <p:cTn id="735" fill="hold">
                      <p:stCondLst>
                        <p:cond delay="indefinite"/>
                      </p:stCondLst>
                      <p:childTnLst>
                        <p:par>
                          <p:cTn id="736" fill="hold">
                            <p:stCondLst>
                              <p:cond delay="0"/>
                            </p:stCondLst>
                            <p:childTnLst>
                              <p:par>
                                <p:cTn id="737" presetID="7" presetClass="emph" presetSubtype="2" fill="hold" nodeType="clickEffect">
                                  <p:stCondLst>
                                    <p:cond delay="0"/>
                                  </p:stCondLst>
                                  <p:childTnLst>
                                    <p:animClr clrSpc="rgb" dir="cw">
                                      <p:cBhvr>
                                        <p:cTn id="738" dur="2000" fill="hold"/>
                                        <p:tgtEl>
                                          <p:spTgt spid="14"/>
                                        </p:tgtEl>
                                        <p:attrNameLst>
                                          <p:attrName>stroke.color</p:attrName>
                                        </p:attrNameLst>
                                      </p:cBhvr>
                                      <p:to>
                                        <a:schemeClr val="accent2"/>
                                      </p:to>
                                    </p:animClr>
                                    <p:set>
                                      <p:cBhvr>
                                        <p:cTn id="739" dur="2000" fill="hold"/>
                                        <p:tgtEl>
                                          <p:spTgt spid="14"/>
                                        </p:tgtEl>
                                        <p:attrNameLst>
                                          <p:attrName>stroke.on</p:attrName>
                                        </p:attrNameLst>
                                      </p:cBhvr>
                                      <p:to>
                                        <p:strVal val="true"/>
                                      </p:to>
                                    </p:set>
                                  </p:childTnLst>
                                </p:cTn>
                              </p:par>
                            </p:childTnLst>
                          </p:cTn>
                        </p:par>
                      </p:childTnLst>
                    </p:cTn>
                  </p:par>
                  <p:par>
                    <p:cTn id="740" fill="hold">
                      <p:stCondLst>
                        <p:cond delay="indefinite"/>
                      </p:stCondLst>
                      <p:childTnLst>
                        <p:par>
                          <p:cTn id="741" fill="hold">
                            <p:stCondLst>
                              <p:cond delay="0"/>
                            </p:stCondLst>
                            <p:childTnLst>
                              <p:par>
                                <p:cTn id="742" presetID="9" presetClass="entr" presetSubtype="0" fill="hold" grpId="0" nodeType="clickEffect">
                                  <p:stCondLst>
                                    <p:cond delay="0"/>
                                  </p:stCondLst>
                                  <p:childTnLst>
                                    <p:set>
                                      <p:cBhvr>
                                        <p:cTn id="743" dur="1" fill="hold">
                                          <p:stCondLst>
                                            <p:cond delay="0"/>
                                          </p:stCondLst>
                                        </p:cTn>
                                        <p:tgtEl>
                                          <p:spTgt spid="89"/>
                                        </p:tgtEl>
                                        <p:attrNameLst>
                                          <p:attrName>style.visibility</p:attrName>
                                        </p:attrNameLst>
                                      </p:cBhvr>
                                      <p:to>
                                        <p:strVal val="visible"/>
                                      </p:to>
                                    </p:set>
                                    <p:animEffect transition="in" filter="dissolve">
                                      <p:cBhvr>
                                        <p:cTn id="744" dur="500"/>
                                        <p:tgtEl>
                                          <p:spTgt spid="89"/>
                                        </p:tgtEl>
                                      </p:cBhvr>
                                    </p:animEffect>
                                  </p:childTnLst>
                                </p:cTn>
                              </p:par>
                            </p:childTnLst>
                          </p:cTn>
                        </p:par>
                      </p:childTnLst>
                    </p:cTn>
                  </p:par>
                  <p:par>
                    <p:cTn id="745" fill="hold">
                      <p:stCondLst>
                        <p:cond delay="indefinite"/>
                      </p:stCondLst>
                      <p:childTnLst>
                        <p:par>
                          <p:cTn id="746" fill="hold">
                            <p:stCondLst>
                              <p:cond delay="0"/>
                            </p:stCondLst>
                            <p:childTnLst>
                              <p:par>
                                <p:cTn id="747" presetID="9" presetClass="entr" presetSubtype="0" fill="hold" grpId="0" nodeType="clickEffect">
                                  <p:stCondLst>
                                    <p:cond delay="0"/>
                                  </p:stCondLst>
                                  <p:childTnLst>
                                    <p:set>
                                      <p:cBhvr>
                                        <p:cTn id="748" dur="1" fill="hold">
                                          <p:stCondLst>
                                            <p:cond delay="0"/>
                                          </p:stCondLst>
                                        </p:cTn>
                                        <p:tgtEl>
                                          <p:spTgt spid="99"/>
                                        </p:tgtEl>
                                        <p:attrNameLst>
                                          <p:attrName>style.visibility</p:attrName>
                                        </p:attrNameLst>
                                      </p:cBhvr>
                                      <p:to>
                                        <p:strVal val="visible"/>
                                      </p:to>
                                    </p:set>
                                    <p:animEffect transition="in" filter="dissolve">
                                      <p:cBhvr>
                                        <p:cTn id="749" dur="500"/>
                                        <p:tgtEl>
                                          <p:spTgt spid="99"/>
                                        </p:tgtEl>
                                      </p:cBhvr>
                                    </p:animEffect>
                                  </p:childTnLst>
                                </p:cTn>
                              </p:par>
                            </p:childTnLst>
                          </p:cTn>
                        </p:par>
                      </p:childTnLst>
                    </p:cTn>
                  </p:par>
                  <p:par>
                    <p:cTn id="750" fill="hold">
                      <p:stCondLst>
                        <p:cond delay="indefinite"/>
                      </p:stCondLst>
                      <p:childTnLst>
                        <p:par>
                          <p:cTn id="751" fill="hold">
                            <p:stCondLst>
                              <p:cond delay="0"/>
                            </p:stCondLst>
                            <p:childTnLst>
                              <p:par>
                                <p:cTn id="752" presetID="7" presetClass="emph" presetSubtype="2" fill="hold" nodeType="clickEffect">
                                  <p:stCondLst>
                                    <p:cond delay="0"/>
                                  </p:stCondLst>
                                  <p:childTnLst>
                                    <p:animClr clrSpc="rgb" dir="cw">
                                      <p:cBhvr>
                                        <p:cTn id="753" dur="2000" fill="hold"/>
                                        <p:tgtEl>
                                          <p:spTgt spid="21"/>
                                        </p:tgtEl>
                                        <p:attrNameLst>
                                          <p:attrName>stroke.color</p:attrName>
                                        </p:attrNameLst>
                                      </p:cBhvr>
                                      <p:to>
                                        <a:schemeClr val="tx1"/>
                                      </p:to>
                                    </p:animClr>
                                    <p:set>
                                      <p:cBhvr>
                                        <p:cTn id="754" dur="2000" fill="hold"/>
                                        <p:tgtEl>
                                          <p:spTgt spid="21"/>
                                        </p:tgtEl>
                                        <p:attrNameLst>
                                          <p:attrName>stroke.on</p:attrName>
                                        </p:attrNameLst>
                                      </p:cBhvr>
                                      <p:to>
                                        <p:strVal val="true"/>
                                      </p:to>
                                    </p:set>
                                  </p:childTnLst>
                                </p:cTn>
                              </p:par>
                              <p:par>
                                <p:cTn id="755" presetID="7" presetClass="emph" presetSubtype="2" fill="hold" nodeType="withEffect">
                                  <p:stCondLst>
                                    <p:cond delay="0"/>
                                  </p:stCondLst>
                                  <p:childTnLst>
                                    <p:animClr clrSpc="rgb" dir="cw">
                                      <p:cBhvr>
                                        <p:cTn id="756" dur="2000" fill="hold"/>
                                        <p:tgtEl>
                                          <p:spTgt spid="19"/>
                                        </p:tgtEl>
                                        <p:attrNameLst>
                                          <p:attrName>stroke.color</p:attrName>
                                        </p:attrNameLst>
                                      </p:cBhvr>
                                      <p:to>
                                        <a:schemeClr val="tx1"/>
                                      </p:to>
                                    </p:animClr>
                                    <p:set>
                                      <p:cBhvr>
                                        <p:cTn id="757" dur="2000" fill="hold"/>
                                        <p:tgtEl>
                                          <p:spTgt spid="19"/>
                                        </p:tgtEl>
                                        <p:attrNameLst>
                                          <p:attrName>stroke.on</p:attrName>
                                        </p:attrNameLst>
                                      </p:cBhvr>
                                      <p:to>
                                        <p:strVal val="true"/>
                                      </p:to>
                                    </p:set>
                                  </p:childTnLst>
                                </p:cTn>
                              </p:par>
                              <p:par>
                                <p:cTn id="758" presetID="7" presetClass="emph" presetSubtype="2" fill="hold" nodeType="withEffect">
                                  <p:stCondLst>
                                    <p:cond delay="0"/>
                                  </p:stCondLst>
                                  <p:childTnLst>
                                    <p:animClr clrSpc="rgb" dir="cw">
                                      <p:cBhvr>
                                        <p:cTn id="759" dur="2000" fill="hold"/>
                                        <p:tgtEl>
                                          <p:spTgt spid="12"/>
                                        </p:tgtEl>
                                        <p:attrNameLst>
                                          <p:attrName>stroke.color</p:attrName>
                                        </p:attrNameLst>
                                      </p:cBhvr>
                                      <p:to>
                                        <a:schemeClr val="tx1"/>
                                      </p:to>
                                    </p:animClr>
                                    <p:set>
                                      <p:cBhvr>
                                        <p:cTn id="760" dur="2000" fill="hold"/>
                                        <p:tgtEl>
                                          <p:spTgt spid="12"/>
                                        </p:tgtEl>
                                        <p:attrNameLst>
                                          <p:attrName>stroke.on</p:attrName>
                                        </p:attrNameLst>
                                      </p:cBhvr>
                                      <p:to>
                                        <p:strVal val="true"/>
                                      </p:to>
                                    </p:set>
                                  </p:childTnLst>
                                </p:cTn>
                              </p:par>
                              <p:par>
                                <p:cTn id="761" presetID="7" presetClass="emph" presetSubtype="2" fill="hold" nodeType="withEffect">
                                  <p:stCondLst>
                                    <p:cond delay="0"/>
                                  </p:stCondLst>
                                  <p:childTnLst>
                                    <p:animClr clrSpc="rgb" dir="cw">
                                      <p:cBhvr>
                                        <p:cTn id="762" dur="2000" fill="hold"/>
                                        <p:tgtEl>
                                          <p:spTgt spid="18"/>
                                        </p:tgtEl>
                                        <p:attrNameLst>
                                          <p:attrName>stroke.color</p:attrName>
                                        </p:attrNameLst>
                                      </p:cBhvr>
                                      <p:to>
                                        <a:schemeClr val="tx1"/>
                                      </p:to>
                                    </p:animClr>
                                    <p:set>
                                      <p:cBhvr>
                                        <p:cTn id="763" dur="2000" fill="hold"/>
                                        <p:tgtEl>
                                          <p:spTgt spid="18"/>
                                        </p:tgtEl>
                                        <p:attrNameLst>
                                          <p:attrName>stroke.on</p:attrName>
                                        </p:attrNameLst>
                                      </p:cBhvr>
                                      <p:to>
                                        <p:strVal val="true"/>
                                      </p:to>
                                    </p:set>
                                  </p:childTnLst>
                                </p:cTn>
                              </p:par>
                              <p:par>
                                <p:cTn id="764" presetID="7" presetClass="emph" presetSubtype="2" fill="hold" nodeType="withEffect">
                                  <p:stCondLst>
                                    <p:cond delay="0"/>
                                  </p:stCondLst>
                                  <p:childTnLst>
                                    <p:animClr clrSpc="rgb" dir="cw">
                                      <p:cBhvr>
                                        <p:cTn id="765" dur="2000" fill="hold"/>
                                        <p:tgtEl>
                                          <p:spTgt spid="10"/>
                                        </p:tgtEl>
                                        <p:attrNameLst>
                                          <p:attrName>stroke.color</p:attrName>
                                        </p:attrNameLst>
                                      </p:cBhvr>
                                      <p:to>
                                        <a:schemeClr val="tx1"/>
                                      </p:to>
                                    </p:animClr>
                                    <p:set>
                                      <p:cBhvr>
                                        <p:cTn id="766" dur="2000" fill="hold"/>
                                        <p:tgtEl>
                                          <p:spTgt spid="10"/>
                                        </p:tgtEl>
                                        <p:attrNameLst>
                                          <p:attrName>stroke.on</p:attrName>
                                        </p:attrNameLst>
                                      </p:cBhvr>
                                      <p:to>
                                        <p:strVal val="true"/>
                                      </p:to>
                                    </p:set>
                                  </p:childTnLst>
                                </p:cTn>
                              </p:par>
                              <p:par>
                                <p:cTn id="767" presetID="7" presetClass="emph" presetSubtype="2" fill="hold" nodeType="withEffect">
                                  <p:stCondLst>
                                    <p:cond delay="0"/>
                                  </p:stCondLst>
                                  <p:childTnLst>
                                    <p:animClr clrSpc="rgb" dir="cw">
                                      <p:cBhvr>
                                        <p:cTn id="768" dur="2000" fill="hold"/>
                                        <p:tgtEl>
                                          <p:spTgt spid="29"/>
                                        </p:tgtEl>
                                        <p:attrNameLst>
                                          <p:attrName>stroke.color</p:attrName>
                                        </p:attrNameLst>
                                      </p:cBhvr>
                                      <p:to>
                                        <a:schemeClr val="tx1"/>
                                      </p:to>
                                    </p:animClr>
                                    <p:set>
                                      <p:cBhvr>
                                        <p:cTn id="769" dur="2000" fill="hold"/>
                                        <p:tgtEl>
                                          <p:spTgt spid="29"/>
                                        </p:tgtEl>
                                        <p:attrNameLst>
                                          <p:attrName>stroke.on</p:attrName>
                                        </p:attrNameLst>
                                      </p:cBhvr>
                                      <p:to>
                                        <p:strVal val="true"/>
                                      </p:to>
                                    </p:set>
                                  </p:childTnLst>
                                </p:cTn>
                              </p:par>
                              <p:par>
                                <p:cTn id="770" presetID="7" presetClass="emph" presetSubtype="2" fill="hold" nodeType="withEffect">
                                  <p:stCondLst>
                                    <p:cond delay="0"/>
                                  </p:stCondLst>
                                  <p:childTnLst>
                                    <p:animClr clrSpc="rgb" dir="cw">
                                      <p:cBhvr>
                                        <p:cTn id="771" dur="2000" fill="hold"/>
                                        <p:tgtEl>
                                          <p:spTgt spid="30"/>
                                        </p:tgtEl>
                                        <p:attrNameLst>
                                          <p:attrName>stroke.color</p:attrName>
                                        </p:attrNameLst>
                                      </p:cBhvr>
                                      <p:to>
                                        <a:schemeClr val="tx1"/>
                                      </p:to>
                                    </p:animClr>
                                    <p:set>
                                      <p:cBhvr>
                                        <p:cTn id="772" dur="2000" fill="hold"/>
                                        <p:tgtEl>
                                          <p:spTgt spid="30"/>
                                        </p:tgtEl>
                                        <p:attrNameLst>
                                          <p:attrName>stroke.on</p:attrName>
                                        </p:attrNameLst>
                                      </p:cBhvr>
                                      <p:to>
                                        <p:strVal val="true"/>
                                      </p:to>
                                    </p:set>
                                  </p:childTnLst>
                                </p:cTn>
                              </p:par>
                              <p:par>
                                <p:cTn id="773" presetID="7" presetClass="emph" presetSubtype="2" fill="hold" nodeType="withEffect">
                                  <p:stCondLst>
                                    <p:cond delay="0"/>
                                  </p:stCondLst>
                                  <p:childTnLst>
                                    <p:animClr clrSpc="rgb" dir="cw">
                                      <p:cBhvr>
                                        <p:cTn id="774" dur="2000" fill="hold"/>
                                        <p:tgtEl>
                                          <p:spTgt spid="9"/>
                                        </p:tgtEl>
                                        <p:attrNameLst>
                                          <p:attrName>stroke.color</p:attrName>
                                        </p:attrNameLst>
                                      </p:cBhvr>
                                      <p:to>
                                        <a:srgbClr val="9C9C9C"/>
                                      </p:to>
                                    </p:animClr>
                                    <p:set>
                                      <p:cBhvr>
                                        <p:cTn id="775" dur="2000" fill="hold"/>
                                        <p:tgtEl>
                                          <p:spTgt spid="9"/>
                                        </p:tgtEl>
                                        <p:attrNameLst>
                                          <p:attrName>stroke.on</p:attrName>
                                        </p:attrNameLst>
                                      </p:cBhvr>
                                      <p:to>
                                        <p:strVal val="true"/>
                                      </p:to>
                                    </p:set>
                                  </p:childTnLst>
                                </p:cTn>
                              </p:par>
                              <p:par>
                                <p:cTn id="776" presetID="7" presetClass="emph" presetSubtype="2" fill="hold" nodeType="withEffect">
                                  <p:stCondLst>
                                    <p:cond delay="0"/>
                                  </p:stCondLst>
                                  <p:childTnLst>
                                    <p:animClr clrSpc="rgb" dir="cw">
                                      <p:cBhvr>
                                        <p:cTn id="777" dur="2000" fill="hold"/>
                                        <p:tgtEl>
                                          <p:spTgt spid="17"/>
                                        </p:tgtEl>
                                        <p:attrNameLst>
                                          <p:attrName>stroke.color</p:attrName>
                                        </p:attrNameLst>
                                      </p:cBhvr>
                                      <p:to>
                                        <a:srgbClr val="9C9C9C"/>
                                      </p:to>
                                    </p:animClr>
                                    <p:set>
                                      <p:cBhvr>
                                        <p:cTn id="778" dur="2000" fill="hold"/>
                                        <p:tgtEl>
                                          <p:spTgt spid="17"/>
                                        </p:tgtEl>
                                        <p:attrNameLst>
                                          <p:attrName>stroke.on</p:attrName>
                                        </p:attrNameLst>
                                      </p:cBhvr>
                                      <p:to>
                                        <p:strVal val="true"/>
                                      </p:to>
                                    </p:set>
                                  </p:childTnLst>
                                </p:cTn>
                              </p:par>
                              <p:par>
                                <p:cTn id="779" presetID="7" presetClass="emph" presetSubtype="2" fill="hold" nodeType="withEffect">
                                  <p:stCondLst>
                                    <p:cond delay="0"/>
                                  </p:stCondLst>
                                  <p:childTnLst>
                                    <p:animClr clrSpc="rgb" dir="cw">
                                      <p:cBhvr>
                                        <p:cTn id="780" dur="2000" fill="hold"/>
                                        <p:tgtEl>
                                          <p:spTgt spid="16"/>
                                        </p:tgtEl>
                                        <p:attrNameLst>
                                          <p:attrName>stroke.color</p:attrName>
                                        </p:attrNameLst>
                                      </p:cBhvr>
                                      <p:to>
                                        <a:srgbClr val="9C9C9C"/>
                                      </p:to>
                                    </p:animClr>
                                    <p:set>
                                      <p:cBhvr>
                                        <p:cTn id="781" dur="2000" fill="hold"/>
                                        <p:tgtEl>
                                          <p:spTgt spid="16"/>
                                        </p:tgtEl>
                                        <p:attrNameLst>
                                          <p:attrName>stroke.on</p:attrName>
                                        </p:attrNameLst>
                                      </p:cBhvr>
                                      <p:to>
                                        <p:strVal val="true"/>
                                      </p:to>
                                    </p:set>
                                  </p:childTnLst>
                                </p:cTn>
                              </p:par>
                              <p:par>
                                <p:cTn id="782" presetID="7" presetClass="emph" presetSubtype="2" fill="hold" nodeType="withEffect">
                                  <p:stCondLst>
                                    <p:cond delay="0"/>
                                  </p:stCondLst>
                                  <p:childTnLst>
                                    <p:animClr clrSpc="rgb" dir="cw">
                                      <p:cBhvr>
                                        <p:cTn id="783" dur="2000" fill="hold"/>
                                        <p:tgtEl>
                                          <p:spTgt spid="11"/>
                                        </p:tgtEl>
                                        <p:attrNameLst>
                                          <p:attrName>stroke.color</p:attrName>
                                        </p:attrNameLst>
                                      </p:cBhvr>
                                      <p:to>
                                        <a:srgbClr val="9C9C9C"/>
                                      </p:to>
                                    </p:animClr>
                                    <p:set>
                                      <p:cBhvr>
                                        <p:cTn id="784" dur="2000" fill="hold"/>
                                        <p:tgtEl>
                                          <p:spTgt spid="11"/>
                                        </p:tgtEl>
                                        <p:attrNameLst>
                                          <p:attrName>stroke.on</p:attrName>
                                        </p:attrNameLst>
                                      </p:cBhvr>
                                      <p:to>
                                        <p:strVal val="true"/>
                                      </p:to>
                                    </p:set>
                                  </p:childTnLst>
                                </p:cTn>
                              </p:par>
                              <p:par>
                                <p:cTn id="785" presetID="7" presetClass="emph" presetSubtype="2" fill="hold" nodeType="withEffect">
                                  <p:stCondLst>
                                    <p:cond delay="0"/>
                                  </p:stCondLst>
                                  <p:childTnLst>
                                    <p:animClr clrSpc="rgb" dir="cw">
                                      <p:cBhvr>
                                        <p:cTn id="786" dur="2000" fill="hold"/>
                                        <p:tgtEl>
                                          <p:spTgt spid="8"/>
                                        </p:tgtEl>
                                        <p:attrNameLst>
                                          <p:attrName>stroke.color</p:attrName>
                                        </p:attrNameLst>
                                      </p:cBhvr>
                                      <p:to>
                                        <a:srgbClr val="9C9C9C"/>
                                      </p:to>
                                    </p:animClr>
                                    <p:set>
                                      <p:cBhvr>
                                        <p:cTn id="787" dur="2000" fill="hold"/>
                                        <p:tgtEl>
                                          <p:spTgt spid="8"/>
                                        </p:tgtEl>
                                        <p:attrNameLst>
                                          <p:attrName>stroke.on</p:attrName>
                                        </p:attrNameLst>
                                      </p:cBhvr>
                                      <p:to>
                                        <p:strVal val="true"/>
                                      </p:to>
                                    </p:set>
                                  </p:childTnLst>
                                </p:cTn>
                              </p:par>
                              <p:par>
                                <p:cTn id="788" presetID="7" presetClass="emph" presetSubtype="2" fill="hold" nodeType="withEffect">
                                  <p:stCondLst>
                                    <p:cond delay="0"/>
                                  </p:stCondLst>
                                  <p:childTnLst>
                                    <p:animClr clrSpc="rgb" dir="cw">
                                      <p:cBhvr>
                                        <p:cTn id="789" dur="2000" fill="hold"/>
                                        <p:tgtEl>
                                          <p:spTgt spid="13"/>
                                        </p:tgtEl>
                                        <p:attrNameLst>
                                          <p:attrName>stroke.color</p:attrName>
                                        </p:attrNameLst>
                                      </p:cBhvr>
                                      <p:to>
                                        <a:srgbClr val="9C9C9C"/>
                                      </p:to>
                                    </p:animClr>
                                    <p:set>
                                      <p:cBhvr>
                                        <p:cTn id="790" dur="2000" fill="hold"/>
                                        <p:tgtEl>
                                          <p:spTgt spid="13"/>
                                        </p:tgtEl>
                                        <p:attrNameLst>
                                          <p:attrName>stroke.on</p:attrName>
                                        </p:attrNameLst>
                                      </p:cBhvr>
                                      <p:to>
                                        <p:strVal val="true"/>
                                      </p:to>
                                    </p:set>
                                  </p:childTnLst>
                                </p:cTn>
                              </p:par>
                              <p:par>
                                <p:cTn id="791" presetID="7" presetClass="emph" presetSubtype="2" fill="hold" nodeType="withEffect">
                                  <p:stCondLst>
                                    <p:cond delay="0"/>
                                  </p:stCondLst>
                                  <p:childTnLst>
                                    <p:animClr clrSpc="rgb" dir="cw">
                                      <p:cBhvr>
                                        <p:cTn id="792" dur="2000" fill="hold"/>
                                        <p:tgtEl>
                                          <p:spTgt spid="20"/>
                                        </p:tgtEl>
                                        <p:attrNameLst>
                                          <p:attrName>stroke.color</p:attrName>
                                        </p:attrNameLst>
                                      </p:cBhvr>
                                      <p:to>
                                        <a:srgbClr val="9C9C9C"/>
                                      </p:to>
                                    </p:animClr>
                                    <p:set>
                                      <p:cBhvr>
                                        <p:cTn id="793" dur="2000" fill="hold"/>
                                        <p:tgtEl>
                                          <p:spTgt spid="20"/>
                                        </p:tgtEl>
                                        <p:attrNameLst>
                                          <p:attrName>stroke.on</p:attrName>
                                        </p:attrNameLst>
                                      </p:cBhvr>
                                      <p:to>
                                        <p:strVal val="true"/>
                                      </p:to>
                                    </p:set>
                                  </p:childTnLst>
                                </p:cTn>
                              </p:par>
                              <p:par>
                                <p:cTn id="794" presetID="7" presetClass="emph" presetSubtype="2" fill="hold" nodeType="withEffect">
                                  <p:stCondLst>
                                    <p:cond delay="0"/>
                                  </p:stCondLst>
                                  <p:childTnLst>
                                    <p:animClr clrSpc="rgb" dir="cw">
                                      <p:cBhvr>
                                        <p:cTn id="795" dur="2000" fill="hold"/>
                                        <p:tgtEl>
                                          <p:spTgt spid="15"/>
                                        </p:tgtEl>
                                        <p:attrNameLst>
                                          <p:attrName>stroke.color</p:attrName>
                                        </p:attrNameLst>
                                      </p:cBhvr>
                                      <p:to>
                                        <a:srgbClr val="9C9C9C"/>
                                      </p:to>
                                    </p:animClr>
                                    <p:set>
                                      <p:cBhvr>
                                        <p:cTn id="796" dur="2000" fill="hold"/>
                                        <p:tgtEl>
                                          <p:spTgt spid="15"/>
                                        </p:tgtEl>
                                        <p:attrNameLst>
                                          <p:attrName>stroke.on</p:attrName>
                                        </p:attrNameLst>
                                      </p:cBhvr>
                                      <p:to>
                                        <p:strVal val="true"/>
                                      </p:to>
                                    </p:set>
                                  </p:childTnLst>
                                </p:cTn>
                              </p:par>
                              <p:par>
                                <p:cTn id="797" presetID="7" presetClass="emph" presetSubtype="2" fill="hold" nodeType="withEffect">
                                  <p:stCondLst>
                                    <p:cond delay="0"/>
                                  </p:stCondLst>
                                  <p:childTnLst>
                                    <p:animClr clrSpc="rgb" dir="cw">
                                      <p:cBhvr>
                                        <p:cTn id="798" dur="2000" fill="hold"/>
                                        <p:tgtEl>
                                          <p:spTgt spid="14"/>
                                        </p:tgtEl>
                                        <p:attrNameLst>
                                          <p:attrName>stroke.color</p:attrName>
                                        </p:attrNameLst>
                                      </p:cBhvr>
                                      <p:to>
                                        <a:srgbClr val="9C9C9C"/>
                                      </p:to>
                                    </p:animClr>
                                    <p:set>
                                      <p:cBhvr>
                                        <p:cTn id="799" dur="2000" fill="hold"/>
                                        <p:tgtEl>
                                          <p:spTgt spid="1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2" grpId="0" animBg="1"/>
      <p:bldP spid="23"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p:bldP spid="50" grpId="0"/>
      <p:bldP spid="51" grpId="0"/>
      <p:bldP spid="52" grpId="0"/>
      <p:bldP spid="54" grpId="0"/>
      <p:bldP spid="3" grpId="0"/>
      <p:bldP spid="74" grpId="0"/>
      <p:bldP spid="96" grpId="0"/>
      <p:bldP spid="98" grpId="0"/>
      <p:bldP spid="99" grpId="0"/>
      <p:bldP spid="8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D8AAA-D2ED-7F40-8C83-0B9F48C3BFFF}"/>
              </a:ext>
            </a:extLst>
          </p:cNvPr>
          <p:cNvSpPr>
            <a:spLocks noGrp="1"/>
          </p:cNvSpPr>
          <p:nvPr>
            <p:ph type="title"/>
          </p:nvPr>
        </p:nvSpPr>
        <p:spPr/>
        <p:txBody>
          <a:bodyPr/>
          <a:lstStyle/>
          <a:p>
            <a:r>
              <a:rPr lang="en-US" spc="-25" dirty="0">
                <a:latin typeface="Arial"/>
                <a:cs typeface="Arial"/>
              </a:rPr>
              <a:t>Bellman-Ford </a:t>
            </a:r>
            <a:r>
              <a:rPr lang="en-US" spc="42" dirty="0">
                <a:latin typeface="Arial"/>
                <a:cs typeface="Arial"/>
              </a:rPr>
              <a:t>Algorithm</a:t>
            </a:r>
            <a:r>
              <a:rPr lang="en-US" spc="120" dirty="0">
                <a:latin typeface="Arial"/>
                <a:cs typeface="Arial"/>
              </a:rPr>
              <a:t> </a:t>
            </a:r>
            <a:r>
              <a:rPr lang="en-US" spc="21" dirty="0">
                <a:latin typeface="Arial"/>
                <a:cs typeface="Arial"/>
              </a:rPr>
              <a:t>Visualization</a:t>
            </a:r>
            <a:endParaRPr lang="en-US" dirty="0"/>
          </a:p>
        </p:txBody>
      </p:sp>
      <p:sp>
        <p:nvSpPr>
          <p:cNvPr id="4" name="object 2">
            <a:extLst>
              <a:ext uri="{FF2B5EF4-FFF2-40B4-BE49-F238E27FC236}">
                <a16:creationId xmlns:a16="http://schemas.microsoft.com/office/drawing/2014/main" id="{8ACCFDE7-784B-2D4B-AE19-C79BF0BFD373}"/>
              </a:ext>
            </a:extLst>
          </p:cNvPr>
          <p:cNvSpPr/>
          <p:nvPr/>
        </p:nvSpPr>
        <p:spPr>
          <a:xfrm>
            <a:off x="536895" y="1308683"/>
            <a:ext cx="8028265" cy="4915948"/>
          </a:xfrm>
          <a:custGeom>
            <a:avLst/>
            <a:gdLst/>
            <a:ahLst/>
            <a:cxnLst/>
            <a:rect l="l" t="t" r="r" b="b"/>
            <a:pathLst>
              <a:path w="11785600" h="7454900">
                <a:moveTo>
                  <a:pt x="0" y="0"/>
                </a:moveTo>
                <a:lnTo>
                  <a:pt x="11785600" y="0"/>
                </a:lnTo>
                <a:lnTo>
                  <a:pt x="11785600" y="7454900"/>
                </a:lnTo>
                <a:lnTo>
                  <a:pt x="0" y="7454900"/>
                </a:lnTo>
                <a:lnTo>
                  <a:pt x="0" y="0"/>
                </a:lnTo>
                <a:close/>
              </a:path>
            </a:pathLst>
          </a:custGeom>
          <a:solidFill>
            <a:srgbClr val="FFFFFF"/>
          </a:solidFill>
          <a:ln>
            <a:solidFill>
              <a:schemeClr val="accent2"/>
            </a:solidFill>
          </a:ln>
        </p:spPr>
        <p:txBody>
          <a:bodyPr wrap="square" lIns="0" tIns="0" rIns="0" bIns="0" rtlCol="0"/>
          <a:lstStyle/>
          <a:p>
            <a:endParaRPr sz="1266"/>
          </a:p>
        </p:txBody>
      </p:sp>
      <p:sp>
        <p:nvSpPr>
          <p:cNvPr id="5" name="object 4">
            <a:extLst>
              <a:ext uri="{FF2B5EF4-FFF2-40B4-BE49-F238E27FC236}">
                <a16:creationId xmlns:a16="http://schemas.microsoft.com/office/drawing/2014/main" id="{C9961B57-A101-A046-8656-715012CDF45F}"/>
              </a:ext>
            </a:extLst>
          </p:cNvPr>
          <p:cNvSpPr txBox="1"/>
          <p:nvPr/>
        </p:nvSpPr>
        <p:spPr>
          <a:xfrm>
            <a:off x="3562351" y="1567773"/>
            <a:ext cx="101798" cy="198300"/>
          </a:xfrm>
          <a:prstGeom prst="rect">
            <a:avLst/>
          </a:prstGeom>
        </p:spPr>
        <p:txBody>
          <a:bodyPr vert="horz" wrap="square" lIns="0" tIns="8930" rIns="0" bIns="0" rtlCol="0">
            <a:spAutoFit/>
          </a:bodyPr>
          <a:lstStyle/>
          <a:p>
            <a:pPr marL="8929">
              <a:spcBef>
                <a:spcPts val="70"/>
              </a:spcBef>
            </a:pPr>
            <a:r>
              <a:rPr sz="1230" b="1" spc="-63" dirty="0">
                <a:solidFill>
                  <a:srgbClr val="BF311A"/>
                </a:solidFill>
                <a:latin typeface="Trebuchet MS"/>
                <a:cs typeface="Trebuchet MS"/>
              </a:rPr>
              <a:t>7</a:t>
            </a:r>
            <a:endParaRPr sz="1230">
              <a:latin typeface="Trebuchet MS"/>
              <a:cs typeface="Trebuchet MS"/>
            </a:endParaRPr>
          </a:p>
        </p:txBody>
      </p:sp>
      <p:sp>
        <p:nvSpPr>
          <p:cNvPr id="6" name="object 5">
            <a:extLst>
              <a:ext uri="{FF2B5EF4-FFF2-40B4-BE49-F238E27FC236}">
                <a16:creationId xmlns:a16="http://schemas.microsoft.com/office/drawing/2014/main" id="{454A77BC-C1A0-A542-A16B-9379285B5828}"/>
              </a:ext>
            </a:extLst>
          </p:cNvPr>
          <p:cNvSpPr txBox="1"/>
          <p:nvPr/>
        </p:nvSpPr>
        <p:spPr>
          <a:xfrm>
            <a:off x="6309737" y="1570902"/>
            <a:ext cx="185738" cy="198300"/>
          </a:xfrm>
          <a:prstGeom prst="rect">
            <a:avLst/>
          </a:prstGeom>
        </p:spPr>
        <p:txBody>
          <a:bodyPr vert="horz" wrap="square" lIns="0" tIns="8930" rIns="0" bIns="0" rtlCol="0">
            <a:spAutoFit/>
          </a:bodyPr>
          <a:lstStyle/>
          <a:p>
            <a:pPr marL="8929">
              <a:spcBef>
                <a:spcPts val="70"/>
              </a:spcBef>
            </a:pPr>
            <a:r>
              <a:rPr sz="1230" b="1" spc="-63" dirty="0">
                <a:solidFill>
                  <a:srgbClr val="BF311A"/>
                </a:solidFill>
                <a:latin typeface="Trebuchet MS"/>
                <a:cs typeface="Trebuchet MS"/>
              </a:rPr>
              <a:t>10</a:t>
            </a:r>
            <a:endParaRPr sz="1230">
              <a:latin typeface="Trebuchet MS"/>
              <a:cs typeface="Trebuchet MS"/>
            </a:endParaRPr>
          </a:p>
        </p:txBody>
      </p:sp>
      <p:sp>
        <p:nvSpPr>
          <p:cNvPr id="7" name="object 6">
            <a:extLst>
              <a:ext uri="{FF2B5EF4-FFF2-40B4-BE49-F238E27FC236}">
                <a16:creationId xmlns:a16="http://schemas.microsoft.com/office/drawing/2014/main" id="{7A2A1186-E15A-D34C-8B7B-BF4F1FF68888}"/>
              </a:ext>
            </a:extLst>
          </p:cNvPr>
          <p:cNvSpPr txBox="1"/>
          <p:nvPr/>
        </p:nvSpPr>
        <p:spPr>
          <a:xfrm>
            <a:off x="780376" y="4089260"/>
            <a:ext cx="185738" cy="198300"/>
          </a:xfrm>
          <a:prstGeom prst="rect">
            <a:avLst/>
          </a:prstGeom>
        </p:spPr>
        <p:txBody>
          <a:bodyPr vert="horz" wrap="square" lIns="0" tIns="8930" rIns="0" bIns="0" rtlCol="0">
            <a:spAutoFit/>
          </a:bodyPr>
          <a:lstStyle/>
          <a:p>
            <a:pPr marL="8929">
              <a:spcBef>
                <a:spcPts val="70"/>
              </a:spcBef>
            </a:pPr>
            <a:r>
              <a:rPr sz="1230" b="1" spc="-63" dirty="0">
                <a:solidFill>
                  <a:srgbClr val="BF311A"/>
                </a:solidFill>
                <a:latin typeface="Trebuchet MS"/>
                <a:cs typeface="Trebuchet MS"/>
              </a:rPr>
              <a:t>13</a:t>
            </a:r>
            <a:endParaRPr sz="1230">
              <a:latin typeface="Trebuchet MS"/>
              <a:cs typeface="Trebuchet MS"/>
            </a:endParaRPr>
          </a:p>
        </p:txBody>
      </p:sp>
      <p:sp>
        <p:nvSpPr>
          <p:cNvPr id="8" name="object 7">
            <a:extLst>
              <a:ext uri="{FF2B5EF4-FFF2-40B4-BE49-F238E27FC236}">
                <a16:creationId xmlns:a16="http://schemas.microsoft.com/office/drawing/2014/main" id="{ADCCE1A7-2ECC-4F46-9A0B-7435DB0C1396}"/>
              </a:ext>
            </a:extLst>
          </p:cNvPr>
          <p:cNvSpPr txBox="1"/>
          <p:nvPr/>
        </p:nvSpPr>
        <p:spPr>
          <a:xfrm>
            <a:off x="3487864" y="4132891"/>
            <a:ext cx="268784" cy="198300"/>
          </a:xfrm>
          <a:prstGeom prst="rect">
            <a:avLst/>
          </a:prstGeom>
        </p:spPr>
        <p:txBody>
          <a:bodyPr vert="horz" wrap="square" lIns="0" tIns="8930" rIns="0" bIns="0" rtlCol="0">
            <a:spAutoFit/>
          </a:bodyPr>
          <a:lstStyle/>
          <a:p>
            <a:pPr marL="8929">
              <a:spcBef>
                <a:spcPts val="70"/>
              </a:spcBef>
            </a:pPr>
            <a:r>
              <a:rPr sz="1230" b="1" spc="-46" dirty="0">
                <a:solidFill>
                  <a:srgbClr val="BF311A"/>
                </a:solidFill>
                <a:latin typeface="Trebuchet MS"/>
                <a:cs typeface="Trebuchet MS"/>
              </a:rPr>
              <a:t>SPT</a:t>
            </a:r>
            <a:endParaRPr sz="1230">
              <a:latin typeface="Trebuchet MS"/>
              <a:cs typeface="Trebuchet MS"/>
            </a:endParaRPr>
          </a:p>
        </p:txBody>
      </p:sp>
      <p:sp>
        <p:nvSpPr>
          <p:cNvPr id="9" name="object 8">
            <a:extLst>
              <a:ext uri="{FF2B5EF4-FFF2-40B4-BE49-F238E27FC236}">
                <a16:creationId xmlns:a16="http://schemas.microsoft.com/office/drawing/2014/main" id="{D67A8856-12C3-4F41-AE4F-814ABEEE3C17}"/>
              </a:ext>
            </a:extLst>
          </p:cNvPr>
          <p:cNvSpPr/>
          <p:nvPr/>
        </p:nvSpPr>
        <p:spPr>
          <a:xfrm>
            <a:off x="1044303" y="1599008"/>
            <a:ext cx="1787391" cy="1788496"/>
          </a:xfrm>
          <a:prstGeom prst="rect">
            <a:avLst/>
          </a:prstGeom>
          <a:blipFill>
            <a:blip r:embed="rId2" cstate="print"/>
            <a:stretch>
              <a:fillRect/>
            </a:stretch>
          </a:blipFill>
        </p:spPr>
        <p:txBody>
          <a:bodyPr wrap="square" lIns="0" tIns="0" rIns="0" bIns="0" rtlCol="0"/>
          <a:lstStyle/>
          <a:p>
            <a:endParaRPr sz="1266"/>
          </a:p>
        </p:txBody>
      </p:sp>
      <p:sp>
        <p:nvSpPr>
          <p:cNvPr id="10" name="object 9">
            <a:extLst>
              <a:ext uri="{FF2B5EF4-FFF2-40B4-BE49-F238E27FC236}">
                <a16:creationId xmlns:a16="http://schemas.microsoft.com/office/drawing/2014/main" id="{16E38889-4ECB-C047-A315-9935173C3D57}"/>
              </a:ext>
            </a:extLst>
          </p:cNvPr>
          <p:cNvSpPr/>
          <p:nvPr/>
        </p:nvSpPr>
        <p:spPr>
          <a:xfrm>
            <a:off x="3738494" y="1595829"/>
            <a:ext cx="1793064" cy="1792129"/>
          </a:xfrm>
          <a:prstGeom prst="rect">
            <a:avLst/>
          </a:prstGeom>
          <a:blipFill>
            <a:blip r:embed="rId3" cstate="print"/>
            <a:stretch>
              <a:fillRect/>
            </a:stretch>
          </a:blipFill>
        </p:spPr>
        <p:txBody>
          <a:bodyPr wrap="square" lIns="0" tIns="0" rIns="0" bIns="0" rtlCol="0"/>
          <a:lstStyle/>
          <a:p>
            <a:endParaRPr sz="1266"/>
          </a:p>
        </p:txBody>
      </p:sp>
      <p:sp>
        <p:nvSpPr>
          <p:cNvPr id="11" name="object 10">
            <a:extLst>
              <a:ext uri="{FF2B5EF4-FFF2-40B4-BE49-F238E27FC236}">
                <a16:creationId xmlns:a16="http://schemas.microsoft.com/office/drawing/2014/main" id="{CCC49B18-AC33-C049-B97F-E09CD46A6819}"/>
              </a:ext>
            </a:extLst>
          </p:cNvPr>
          <p:cNvSpPr/>
          <p:nvPr/>
        </p:nvSpPr>
        <p:spPr>
          <a:xfrm>
            <a:off x="6559481" y="1598954"/>
            <a:ext cx="1798715" cy="1792102"/>
          </a:xfrm>
          <a:prstGeom prst="rect">
            <a:avLst/>
          </a:prstGeom>
          <a:blipFill>
            <a:blip r:embed="rId4" cstate="print"/>
            <a:stretch>
              <a:fillRect/>
            </a:stretch>
          </a:blipFill>
        </p:spPr>
        <p:txBody>
          <a:bodyPr wrap="square" lIns="0" tIns="0" rIns="0" bIns="0" rtlCol="0"/>
          <a:lstStyle/>
          <a:p>
            <a:endParaRPr sz="1266"/>
          </a:p>
        </p:txBody>
      </p:sp>
      <p:sp>
        <p:nvSpPr>
          <p:cNvPr id="12" name="object 11">
            <a:extLst>
              <a:ext uri="{FF2B5EF4-FFF2-40B4-BE49-F238E27FC236}">
                <a16:creationId xmlns:a16="http://schemas.microsoft.com/office/drawing/2014/main" id="{6DBAE873-C204-0541-A63C-EF5DDD8CF5F3}"/>
              </a:ext>
            </a:extLst>
          </p:cNvPr>
          <p:cNvSpPr/>
          <p:nvPr/>
        </p:nvSpPr>
        <p:spPr>
          <a:xfrm>
            <a:off x="1030013" y="4136941"/>
            <a:ext cx="1798715" cy="1797769"/>
          </a:xfrm>
          <a:prstGeom prst="rect">
            <a:avLst/>
          </a:prstGeom>
          <a:blipFill>
            <a:blip r:embed="rId5" cstate="print"/>
            <a:stretch>
              <a:fillRect/>
            </a:stretch>
          </a:blipFill>
        </p:spPr>
        <p:txBody>
          <a:bodyPr wrap="square" lIns="0" tIns="0" rIns="0" bIns="0" rtlCol="0"/>
          <a:lstStyle/>
          <a:p>
            <a:endParaRPr sz="1266"/>
          </a:p>
        </p:txBody>
      </p:sp>
      <p:sp>
        <p:nvSpPr>
          <p:cNvPr id="13" name="object 12">
            <a:extLst>
              <a:ext uri="{FF2B5EF4-FFF2-40B4-BE49-F238E27FC236}">
                <a16:creationId xmlns:a16="http://schemas.microsoft.com/office/drawing/2014/main" id="{858621C6-FEC3-4342-9CDC-BE11F60CFD7A}"/>
              </a:ext>
            </a:extLst>
          </p:cNvPr>
          <p:cNvSpPr/>
          <p:nvPr/>
        </p:nvSpPr>
        <p:spPr>
          <a:xfrm>
            <a:off x="3789840" y="4161596"/>
            <a:ext cx="1798707" cy="1797778"/>
          </a:xfrm>
          <a:prstGeom prst="rect">
            <a:avLst/>
          </a:prstGeom>
          <a:blipFill>
            <a:blip r:embed="rId6" cstate="print"/>
            <a:stretch>
              <a:fillRect/>
            </a:stretch>
          </a:blipFill>
        </p:spPr>
        <p:txBody>
          <a:bodyPr wrap="square" lIns="0" tIns="0" rIns="0" bIns="0" rtlCol="0"/>
          <a:lstStyle/>
          <a:p>
            <a:endParaRPr sz="1266"/>
          </a:p>
        </p:txBody>
      </p:sp>
      <p:sp>
        <p:nvSpPr>
          <p:cNvPr id="14" name="object 13">
            <a:extLst>
              <a:ext uri="{FF2B5EF4-FFF2-40B4-BE49-F238E27FC236}">
                <a16:creationId xmlns:a16="http://schemas.microsoft.com/office/drawing/2014/main" id="{D3C3148F-C0E0-6342-9F0B-C856E6CE0124}"/>
              </a:ext>
            </a:extLst>
          </p:cNvPr>
          <p:cNvSpPr txBox="1"/>
          <p:nvPr/>
        </p:nvSpPr>
        <p:spPr>
          <a:xfrm>
            <a:off x="689521" y="1364298"/>
            <a:ext cx="680983" cy="198300"/>
          </a:xfrm>
          <a:prstGeom prst="rect">
            <a:avLst/>
          </a:prstGeom>
        </p:spPr>
        <p:txBody>
          <a:bodyPr vert="horz" wrap="square" lIns="0" tIns="8930" rIns="0" bIns="0" rtlCol="0">
            <a:spAutoFit/>
          </a:bodyPr>
          <a:lstStyle/>
          <a:p>
            <a:pPr marL="155818" marR="3572" indent="-147335">
              <a:spcBef>
                <a:spcPts val="70"/>
              </a:spcBef>
            </a:pPr>
            <a:r>
              <a:rPr sz="1230" b="1" dirty="0">
                <a:solidFill>
                  <a:srgbClr val="BF311A"/>
                </a:solidFill>
                <a:latin typeface="Trebuchet MS"/>
              </a:rPr>
              <a:t>passes  4</a:t>
            </a:r>
          </a:p>
        </p:txBody>
      </p:sp>
    </p:spTree>
    <p:extLst>
      <p:ext uri="{BB962C8B-B14F-4D97-AF65-F5344CB8AC3E}">
        <p14:creationId xmlns:p14="http://schemas.microsoft.com/office/powerpoint/2010/main" val="1833365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28C8D-4113-0859-4B13-DCF0634F77CF}"/>
              </a:ext>
            </a:extLst>
          </p:cNvPr>
          <p:cNvSpPr>
            <a:spLocks noGrp="1"/>
          </p:cNvSpPr>
          <p:nvPr>
            <p:ph type="title"/>
          </p:nvPr>
        </p:nvSpPr>
        <p:spPr/>
        <p:txBody>
          <a:bodyPr>
            <a:normAutofit fontScale="90000"/>
          </a:bodyPr>
          <a:lstStyle/>
          <a:p>
            <a:r>
              <a:rPr lang="en-GB" dirty="0"/>
              <a:t>Dijkstra's Algorithm vs. Bellman-Ford Algorithm</a:t>
            </a:r>
            <a:endParaRPr lang="en-SE" dirty="0"/>
          </a:p>
        </p:txBody>
      </p:sp>
      <p:sp>
        <p:nvSpPr>
          <p:cNvPr id="3" name="Content Placeholder 2">
            <a:extLst>
              <a:ext uri="{FF2B5EF4-FFF2-40B4-BE49-F238E27FC236}">
                <a16:creationId xmlns:a16="http://schemas.microsoft.com/office/drawing/2014/main" id="{74D9F3F7-A4F9-FC33-D547-4B4D9E49AD0E}"/>
              </a:ext>
            </a:extLst>
          </p:cNvPr>
          <p:cNvSpPr>
            <a:spLocks noGrp="1"/>
          </p:cNvSpPr>
          <p:nvPr>
            <p:ph idx="1"/>
          </p:nvPr>
        </p:nvSpPr>
        <p:spPr/>
        <p:txBody>
          <a:bodyPr>
            <a:normAutofit fontScale="85000" lnSpcReduction="10000"/>
          </a:bodyPr>
          <a:lstStyle/>
          <a:p>
            <a:r>
              <a:rPr lang="en-GB" dirty="0"/>
              <a:t>Dijkstra's Algorithm:</a:t>
            </a:r>
          </a:p>
          <a:p>
            <a:pPr lvl="1"/>
            <a:r>
              <a:rPr lang="en-GB" dirty="0"/>
              <a:t>Uses a priority queue to select the next vertex to process.</a:t>
            </a:r>
          </a:p>
          <a:p>
            <a:pPr lvl="1"/>
            <a:r>
              <a:rPr lang="en-GB" dirty="0"/>
              <a:t>Greedily selects the vertex with the smallest tentative distance to source node.</a:t>
            </a:r>
          </a:p>
          <a:p>
            <a:pPr lvl="1"/>
            <a:r>
              <a:rPr lang="en-GB" dirty="0"/>
              <a:t>Works only on graphs with non-negative edge weights.</a:t>
            </a:r>
          </a:p>
          <a:p>
            <a:pPr lvl="1"/>
            <a:r>
              <a:rPr lang="en-GB" dirty="0"/>
              <a:t>Time complexity of O(V^2) for a dense graph and O(E log V) for a sparse graph.</a:t>
            </a:r>
          </a:p>
          <a:p>
            <a:r>
              <a:rPr lang="en-GB" dirty="0"/>
              <a:t>Bellman-Ford Algorithm:</a:t>
            </a:r>
          </a:p>
          <a:p>
            <a:pPr lvl="1"/>
            <a:r>
              <a:rPr lang="en-GB" dirty="0"/>
              <a:t>Iteratively relaxes all edges V-1 times, where V is the number of vertices.</a:t>
            </a:r>
          </a:p>
          <a:p>
            <a:pPr lvl="1"/>
            <a:r>
              <a:rPr lang="en-GB" dirty="0"/>
              <a:t>Does not use a priority queue.</a:t>
            </a:r>
          </a:p>
          <a:p>
            <a:pPr lvl="1"/>
            <a:r>
              <a:rPr lang="en-GB" dirty="0"/>
              <a:t>Can handle graphs with negative edge weights, and can detect negative cycles.</a:t>
            </a:r>
          </a:p>
          <a:p>
            <a:pPr lvl="1"/>
            <a:r>
              <a:rPr lang="en-GB" dirty="0"/>
              <a:t>Time complexity of O(VE), where V is the number of vertices and E is the number of edges in the graph.</a:t>
            </a:r>
          </a:p>
          <a:p>
            <a:r>
              <a:rPr lang="en-GB" dirty="0"/>
              <a:t>Dijkstra's algorithm is faster and more efficient for graphs with non-negative weights, the Bellman-Ford algorithm is more versatile as it can handle negative weights and detect negative cycles, albeit at the cost of lower efficiency.</a:t>
            </a:r>
          </a:p>
        </p:txBody>
      </p:sp>
    </p:spTree>
    <p:extLst>
      <p:ext uri="{BB962C8B-B14F-4D97-AF65-F5344CB8AC3E}">
        <p14:creationId xmlns:p14="http://schemas.microsoft.com/office/powerpoint/2010/main" val="3351449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3B6EA-BDBD-ED9F-3A5F-C80A3EA82F76}"/>
              </a:ext>
            </a:extLst>
          </p:cNvPr>
          <p:cNvSpPr>
            <a:spLocks noGrp="1"/>
          </p:cNvSpPr>
          <p:nvPr>
            <p:ph type="title"/>
          </p:nvPr>
        </p:nvSpPr>
        <p:spPr/>
        <p:txBody>
          <a:bodyPr/>
          <a:lstStyle/>
          <a:p>
            <a:r>
              <a:rPr lang="en-GB" dirty="0"/>
              <a:t>Time complexity of Bellman-Ford </a:t>
            </a:r>
            <a:endParaRPr lang="en-SE" dirty="0"/>
          </a:p>
        </p:txBody>
      </p:sp>
      <p:sp>
        <p:nvSpPr>
          <p:cNvPr id="3" name="Content Placeholder 2">
            <a:extLst>
              <a:ext uri="{FF2B5EF4-FFF2-40B4-BE49-F238E27FC236}">
                <a16:creationId xmlns:a16="http://schemas.microsoft.com/office/drawing/2014/main" id="{80FC4B37-FC31-DC00-2060-E89C84A3FA00}"/>
              </a:ext>
            </a:extLst>
          </p:cNvPr>
          <p:cNvSpPr>
            <a:spLocks noGrp="1"/>
          </p:cNvSpPr>
          <p:nvPr>
            <p:ph idx="1"/>
          </p:nvPr>
        </p:nvSpPr>
        <p:spPr/>
        <p:txBody>
          <a:bodyPr/>
          <a:lstStyle/>
          <a:p>
            <a:r>
              <a:rPr lang="en-GB" dirty="0"/>
              <a:t>What is the time complexity of Bellman-Ford single-source shortest path algorithm on a complete graph of n vertices?</a:t>
            </a:r>
          </a:p>
          <a:p>
            <a:r>
              <a:rPr lang="en-GB" dirty="0"/>
              <a:t>ANS: O</a:t>
            </a:r>
            <a:r>
              <a:rPr lang="el-GR" dirty="0"/>
              <a:t>(</a:t>
            </a:r>
            <a:r>
              <a:rPr lang="en-GB" dirty="0"/>
              <a:t>V3)</a:t>
            </a:r>
          </a:p>
          <a:p>
            <a:r>
              <a:rPr lang="en-GB" dirty="0"/>
              <a:t>Time complexity of Bellman-Ford algorithm is O(VE) where V is number of vertices and E is number edges . If the graph is complete, the value of E becomes O(V2). So overall time complexity becomes O(V3)</a:t>
            </a:r>
            <a:endParaRPr lang="en-SE" dirty="0"/>
          </a:p>
        </p:txBody>
      </p:sp>
    </p:spTree>
    <p:extLst>
      <p:ext uri="{BB962C8B-B14F-4D97-AF65-F5344CB8AC3E}">
        <p14:creationId xmlns:p14="http://schemas.microsoft.com/office/powerpoint/2010/main" val="29190111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FFCAC-9BDF-8AA5-24F7-C7218DA59121}"/>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3C83D97F-D7E7-F706-B5A4-0D7073D21E46}"/>
              </a:ext>
            </a:extLst>
          </p:cNvPr>
          <p:cNvSpPr>
            <a:spLocks noGrp="1"/>
          </p:cNvSpPr>
          <p:nvPr>
            <p:ph idx="1"/>
          </p:nvPr>
        </p:nvSpPr>
        <p:spPr/>
        <p:txBody>
          <a:bodyPr>
            <a:normAutofit/>
          </a:bodyPr>
          <a:lstStyle/>
          <a:p>
            <a:r>
              <a:rPr lang="en-GB" dirty="0"/>
              <a:t>Given a directed graph where weight of every edge is same, we can most efficiently find shortest path from a given source to destination using?</a:t>
            </a:r>
          </a:p>
          <a:p>
            <a:pPr lvl="1"/>
            <a:r>
              <a:rPr lang="en-GB" dirty="0"/>
              <a:t>A. Breadth First Traversal</a:t>
            </a:r>
          </a:p>
          <a:p>
            <a:pPr lvl="1"/>
            <a:r>
              <a:rPr lang="en-GB" dirty="0"/>
              <a:t>B. Dijkstra\'s Shortest Path Algorithm</a:t>
            </a:r>
          </a:p>
          <a:p>
            <a:pPr lvl="1"/>
            <a:r>
              <a:rPr lang="en-GB" dirty="0"/>
              <a:t>C. Neither Breadth First Traversal nor Dijkstra\'s algorithm can be used</a:t>
            </a:r>
          </a:p>
          <a:p>
            <a:pPr lvl="1"/>
            <a:r>
              <a:rPr lang="en-GB" dirty="0"/>
              <a:t>D. Depth First Search</a:t>
            </a:r>
          </a:p>
          <a:p>
            <a:r>
              <a:rPr lang="en-GB" dirty="0"/>
              <a:t>ANS: A</a:t>
            </a:r>
          </a:p>
          <a:p>
            <a:r>
              <a:rPr lang="en-GB" dirty="0"/>
              <a:t>With BFS, we first explore vertices at one edge distance, then all vertices at 2 edge distance, and so on. </a:t>
            </a:r>
            <a:endParaRPr lang="en-SE" dirty="0"/>
          </a:p>
        </p:txBody>
      </p:sp>
    </p:spTree>
    <p:extLst>
      <p:ext uri="{BB962C8B-B14F-4D97-AF65-F5344CB8AC3E}">
        <p14:creationId xmlns:p14="http://schemas.microsoft.com/office/powerpoint/2010/main" val="2395188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89855-54BF-BC48-BBB2-6F75257BE03B}"/>
              </a:ext>
            </a:extLst>
          </p:cNvPr>
          <p:cNvSpPr>
            <a:spLocks noGrp="1"/>
          </p:cNvSpPr>
          <p:nvPr>
            <p:ph type="title"/>
          </p:nvPr>
        </p:nvSpPr>
        <p:spPr>
          <a:xfrm>
            <a:off x="432033" y="274638"/>
            <a:ext cx="8300906" cy="1143000"/>
          </a:xfrm>
        </p:spPr>
        <p:txBody>
          <a:bodyPr>
            <a:normAutofit fontScale="90000"/>
          </a:bodyPr>
          <a:lstStyle/>
          <a:p>
            <a:r>
              <a:rPr lang="en-US" spc="-18" dirty="0">
                <a:latin typeface="Arial"/>
                <a:cs typeface="Arial"/>
              </a:rPr>
              <a:t>Shortest </a:t>
            </a:r>
            <a:r>
              <a:rPr lang="en-US" spc="-4" dirty="0">
                <a:latin typeface="Arial"/>
                <a:cs typeface="Arial"/>
              </a:rPr>
              <a:t>Paths </a:t>
            </a:r>
            <a:r>
              <a:rPr lang="en-US" spc="14" dirty="0">
                <a:latin typeface="Arial"/>
                <a:cs typeface="Arial"/>
              </a:rPr>
              <a:t>in </a:t>
            </a:r>
            <a:r>
              <a:rPr lang="en-US" spc="32" dirty="0">
                <a:latin typeface="Arial"/>
                <a:cs typeface="Arial"/>
              </a:rPr>
              <a:t>an </a:t>
            </a:r>
            <a:r>
              <a:rPr lang="en-US" spc="11" dirty="0">
                <a:latin typeface="Arial"/>
                <a:cs typeface="Arial"/>
              </a:rPr>
              <a:t>Edge-weighted</a:t>
            </a:r>
            <a:r>
              <a:rPr lang="en-US" spc="285" dirty="0">
                <a:latin typeface="Arial"/>
                <a:cs typeface="Arial"/>
              </a:rPr>
              <a:t> </a:t>
            </a:r>
            <a:r>
              <a:rPr lang="en-US" spc="60" dirty="0">
                <a:latin typeface="Arial"/>
                <a:cs typeface="Arial"/>
              </a:rPr>
              <a:t>Digraph</a:t>
            </a:r>
            <a:endParaRPr lang="en-US" dirty="0"/>
          </a:p>
        </p:txBody>
      </p:sp>
      <p:sp>
        <p:nvSpPr>
          <p:cNvPr id="4" name="object 2">
            <a:extLst>
              <a:ext uri="{FF2B5EF4-FFF2-40B4-BE49-F238E27FC236}">
                <a16:creationId xmlns:a16="http://schemas.microsoft.com/office/drawing/2014/main" id="{4105BF4B-6A6F-DA45-92E0-EE283E6EC004}"/>
              </a:ext>
            </a:extLst>
          </p:cNvPr>
          <p:cNvSpPr txBox="1"/>
          <p:nvPr/>
        </p:nvSpPr>
        <p:spPr>
          <a:xfrm>
            <a:off x="834300" y="1450946"/>
            <a:ext cx="7118463" cy="369332"/>
          </a:xfrm>
          <a:prstGeom prst="rect">
            <a:avLst/>
          </a:prstGeom>
          <a:solidFill>
            <a:srgbClr val="E6A20E"/>
          </a:solidFill>
        </p:spPr>
        <p:txBody>
          <a:bodyPr wrap="square">
            <a:spAutoFit/>
          </a:bodyPr>
          <a:lstStyle>
            <a:defPPr>
              <a:defRPr lang="en-US"/>
            </a:defPPr>
            <a:lvl1pPr algn="ctr">
              <a:defRPr sz="1600">
                <a:latin typeface="Arial"/>
                <a:cs typeface="Arial"/>
              </a:defRPr>
            </a:lvl1pPr>
          </a:lstStyle>
          <a:p>
            <a:pPr algn="l"/>
            <a:r>
              <a:rPr sz="1800" dirty="0"/>
              <a:t>Given an edge-weighted digraph, find the shortest path from s to t.</a:t>
            </a:r>
          </a:p>
        </p:txBody>
      </p:sp>
      <p:graphicFrame>
        <p:nvGraphicFramePr>
          <p:cNvPr id="5" name="object 4">
            <a:extLst>
              <a:ext uri="{FF2B5EF4-FFF2-40B4-BE49-F238E27FC236}">
                <a16:creationId xmlns:a16="http://schemas.microsoft.com/office/drawing/2014/main" id="{1551EB4A-0155-9848-87C4-5BB49D93E664}"/>
              </a:ext>
            </a:extLst>
          </p:cNvPr>
          <p:cNvGraphicFramePr>
            <a:graphicFrameLocks noGrp="1"/>
          </p:cNvGraphicFramePr>
          <p:nvPr>
            <p:extLst>
              <p:ext uri="{D42A27DB-BD31-4B8C-83A1-F6EECF244321}">
                <p14:modId xmlns:p14="http://schemas.microsoft.com/office/powerpoint/2010/main" val="1107638980"/>
              </p:ext>
            </p:extLst>
          </p:nvPr>
        </p:nvGraphicFramePr>
        <p:xfrm>
          <a:off x="1041272" y="2306334"/>
          <a:ext cx="1087636" cy="3830010"/>
        </p:xfrm>
        <a:graphic>
          <a:graphicData uri="http://schemas.openxmlformats.org/drawingml/2006/table">
            <a:tbl>
              <a:tblPr firstRow="1" bandRow="1">
                <a:tableStyleId>{2D5ABB26-0587-4C30-8999-92F81FD0307C}</a:tableStyleId>
              </a:tblPr>
              <a:tblGrid>
                <a:gridCol w="543818">
                  <a:extLst>
                    <a:ext uri="{9D8B030D-6E8A-4147-A177-3AD203B41FA5}">
                      <a16:colId xmlns:a16="http://schemas.microsoft.com/office/drawing/2014/main" val="20000"/>
                    </a:ext>
                  </a:extLst>
                </a:gridCol>
                <a:gridCol w="543818">
                  <a:extLst>
                    <a:ext uri="{9D8B030D-6E8A-4147-A177-3AD203B41FA5}">
                      <a16:colId xmlns:a16="http://schemas.microsoft.com/office/drawing/2014/main" val="20001"/>
                    </a:ext>
                  </a:extLst>
                </a:gridCol>
              </a:tblGrid>
              <a:tr h="213420">
                <a:tc>
                  <a:txBody>
                    <a:bodyPr/>
                    <a:lstStyle/>
                    <a:p>
                      <a:pPr marL="31750">
                        <a:lnSpc>
                          <a:spcPts val="2190"/>
                        </a:lnSpc>
                      </a:pPr>
                      <a:r>
                        <a:rPr sz="1400" spc="-10" dirty="0">
                          <a:solidFill>
                            <a:srgbClr val="231F20"/>
                          </a:solidFill>
                          <a:latin typeface="DejaVu Sans Mono"/>
                          <a:cs typeface="DejaVu Sans Mono"/>
                        </a:rPr>
                        <a:t>4-&gt;5</a:t>
                      </a:r>
                      <a:endParaRPr sz="1400">
                        <a:latin typeface="DejaVu Sans Mono"/>
                        <a:cs typeface="DejaVu Sans Mono"/>
                      </a:endParaRPr>
                    </a:p>
                  </a:txBody>
                  <a:tcPr marL="0" marR="0" marT="0" marB="0">
                    <a:solidFill>
                      <a:srgbClr val="F2F2F2"/>
                    </a:solidFill>
                  </a:tcPr>
                </a:tc>
                <a:tc>
                  <a:txBody>
                    <a:bodyPr/>
                    <a:lstStyle/>
                    <a:p>
                      <a:pPr marR="24130" algn="r">
                        <a:lnSpc>
                          <a:spcPts val="2190"/>
                        </a:lnSpc>
                      </a:pPr>
                      <a:r>
                        <a:rPr sz="1400" dirty="0">
                          <a:solidFill>
                            <a:srgbClr val="231F20"/>
                          </a:solidFill>
                          <a:latin typeface="DejaVu Sans Mono"/>
                          <a:cs typeface="DejaVu Sans Mono"/>
                        </a:rPr>
                        <a:t>0.35</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222796">
                <a:tc>
                  <a:txBody>
                    <a:bodyPr/>
                    <a:lstStyle/>
                    <a:p>
                      <a:pPr marL="31750">
                        <a:lnSpc>
                          <a:spcPts val="2295"/>
                        </a:lnSpc>
                      </a:pPr>
                      <a:r>
                        <a:rPr sz="1400" spc="-10" dirty="0">
                          <a:solidFill>
                            <a:srgbClr val="231F20"/>
                          </a:solidFill>
                          <a:latin typeface="DejaVu Sans Mono"/>
                          <a:cs typeface="DejaVu Sans Mono"/>
                        </a:rPr>
                        <a:t>5-&gt;4</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0.35</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222796">
                <a:tc>
                  <a:txBody>
                    <a:bodyPr/>
                    <a:lstStyle/>
                    <a:p>
                      <a:pPr marL="31750">
                        <a:lnSpc>
                          <a:spcPts val="2295"/>
                        </a:lnSpc>
                      </a:pPr>
                      <a:r>
                        <a:rPr sz="1400" spc="-10" dirty="0">
                          <a:solidFill>
                            <a:srgbClr val="231F20"/>
                          </a:solidFill>
                          <a:latin typeface="DejaVu Sans Mono"/>
                          <a:cs typeface="DejaVu Sans Mono"/>
                        </a:rPr>
                        <a:t>4-&gt;7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0.37</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r h="222796">
                <a:tc>
                  <a:txBody>
                    <a:bodyPr/>
                    <a:lstStyle/>
                    <a:p>
                      <a:pPr marL="31750">
                        <a:lnSpc>
                          <a:spcPts val="2295"/>
                        </a:lnSpc>
                      </a:pPr>
                      <a:r>
                        <a:rPr sz="1400" spc="-10" dirty="0">
                          <a:solidFill>
                            <a:srgbClr val="231F20"/>
                          </a:solidFill>
                          <a:latin typeface="DejaVu Sans Mono"/>
                          <a:cs typeface="DejaVu Sans Mono"/>
                        </a:rPr>
                        <a:t>5-&gt;7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3"/>
                  </a:ext>
                </a:extLst>
              </a:tr>
              <a:tr h="222796">
                <a:tc>
                  <a:txBody>
                    <a:bodyPr/>
                    <a:lstStyle/>
                    <a:p>
                      <a:pPr marL="31750">
                        <a:lnSpc>
                          <a:spcPts val="2295"/>
                        </a:lnSpc>
                      </a:pPr>
                      <a:r>
                        <a:rPr sz="1400" spc="-10" dirty="0">
                          <a:solidFill>
                            <a:srgbClr val="231F20"/>
                          </a:solidFill>
                          <a:latin typeface="DejaVu Sans Mono"/>
                          <a:cs typeface="DejaVu Sans Mono"/>
                        </a:rPr>
                        <a:t>7-&gt;5</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4"/>
                  </a:ext>
                </a:extLst>
              </a:tr>
              <a:tr h="222796">
                <a:tc>
                  <a:txBody>
                    <a:bodyPr/>
                    <a:lstStyle/>
                    <a:p>
                      <a:pPr marL="31750">
                        <a:lnSpc>
                          <a:spcPts val="2295"/>
                        </a:lnSpc>
                      </a:pPr>
                      <a:r>
                        <a:rPr sz="1400" spc="-10" dirty="0">
                          <a:solidFill>
                            <a:srgbClr val="231F20"/>
                          </a:solidFill>
                          <a:latin typeface="DejaVu Sans Mono"/>
                          <a:cs typeface="DejaVu Sans Mono"/>
                        </a:rPr>
                        <a:t>5-&gt;1</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0.32</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5"/>
                  </a:ext>
                </a:extLst>
              </a:tr>
              <a:tr h="222796">
                <a:tc>
                  <a:txBody>
                    <a:bodyPr/>
                    <a:lstStyle/>
                    <a:p>
                      <a:pPr marL="31750">
                        <a:lnSpc>
                          <a:spcPts val="2295"/>
                        </a:lnSpc>
                      </a:pPr>
                      <a:r>
                        <a:rPr sz="1400" spc="-10" dirty="0">
                          <a:solidFill>
                            <a:srgbClr val="231F20"/>
                          </a:solidFill>
                          <a:latin typeface="DejaVu Sans Mono"/>
                          <a:cs typeface="DejaVu Sans Mono"/>
                        </a:rPr>
                        <a:t>0-&gt;4</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0.38</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6"/>
                  </a:ext>
                </a:extLst>
              </a:tr>
              <a:tr h="222796">
                <a:tc>
                  <a:txBody>
                    <a:bodyPr/>
                    <a:lstStyle/>
                    <a:p>
                      <a:pPr marL="31750">
                        <a:lnSpc>
                          <a:spcPts val="2295"/>
                        </a:lnSpc>
                      </a:pPr>
                      <a:r>
                        <a:rPr sz="1400" spc="-10" dirty="0">
                          <a:solidFill>
                            <a:srgbClr val="231F20"/>
                          </a:solidFill>
                          <a:latin typeface="DejaVu Sans Mono"/>
                          <a:cs typeface="DejaVu Sans Mono"/>
                        </a:rPr>
                        <a:t>0-&gt;2</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0.26</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7"/>
                  </a:ext>
                </a:extLst>
              </a:tr>
              <a:tr h="222796">
                <a:tc>
                  <a:txBody>
                    <a:bodyPr/>
                    <a:lstStyle/>
                    <a:p>
                      <a:pPr marL="31750">
                        <a:lnSpc>
                          <a:spcPts val="2295"/>
                        </a:lnSpc>
                      </a:pPr>
                      <a:r>
                        <a:rPr sz="1400" spc="-10" dirty="0">
                          <a:solidFill>
                            <a:srgbClr val="231F20"/>
                          </a:solidFill>
                          <a:latin typeface="DejaVu Sans Mono"/>
                          <a:cs typeface="DejaVu Sans Mono"/>
                        </a:rPr>
                        <a:t>7-&gt;3</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0.39</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8"/>
                  </a:ext>
                </a:extLst>
              </a:tr>
              <a:tr h="222796">
                <a:tc>
                  <a:txBody>
                    <a:bodyPr/>
                    <a:lstStyle/>
                    <a:p>
                      <a:pPr marL="31750">
                        <a:lnSpc>
                          <a:spcPts val="2295"/>
                        </a:lnSpc>
                      </a:pPr>
                      <a:r>
                        <a:rPr sz="1400" spc="-10" dirty="0">
                          <a:solidFill>
                            <a:srgbClr val="231F20"/>
                          </a:solidFill>
                          <a:latin typeface="DejaVu Sans Mono"/>
                          <a:cs typeface="DejaVu Sans Mono"/>
                        </a:rPr>
                        <a:t>1-&gt;3</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0.29</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9"/>
                  </a:ext>
                </a:extLst>
              </a:tr>
              <a:tr h="222796">
                <a:tc>
                  <a:txBody>
                    <a:bodyPr/>
                    <a:lstStyle/>
                    <a:p>
                      <a:pPr marL="31750">
                        <a:lnSpc>
                          <a:spcPts val="2295"/>
                        </a:lnSpc>
                      </a:pPr>
                      <a:r>
                        <a:rPr sz="1400" spc="-10" dirty="0">
                          <a:solidFill>
                            <a:srgbClr val="231F20"/>
                          </a:solidFill>
                          <a:latin typeface="DejaVu Sans Mono"/>
                          <a:cs typeface="DejaVu Sans Mono"/>
                        </a:rPr>
                        <a:t>2-&gt;7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0.34</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0"/>
                  </a:ext>
                </a:extLst>
              </a:tr>
              <a:tr h="222796">
                <a:tc>
                  <a:txBody>
                    <a:bodyPr/>
                    <a:lstStyle/>
                    <a:p>
                      <a:pPr marL="31750">
                        <a:lnSpc>
                          <a:spcPts val="2295"/>
                        </a:lnSpc>
                      </a:pPr>
                      <a:r>
                        <a:rPr sz="1400" spc="-10" dirty="0">
                          <a:solidFill>
                            <a:srgbClr val="231F20"/>
                          </a:solidFill>
                          <a:latin typeface="DejaVu Sans Mono"/>
                          <a:cs typeface="DejaVu Sans Mono"/>
                        </a:rPr>
                        <a:t>6-&gt;2</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0.40</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1"/>
                  </a:ext>
                </a:extLst>
              </a:tr>
              <a:tr h="222796">
                <a:tc>
                  <a:txBody>
                    <a:bodyPr/>
                    <a:lstStyle/>
                    <a:p>
                      <a:pPr marL="31750">
                        <a:lnSpc>
                          <a:spcPts val="2295"/>
                        </a:lnSpc>
                      </a:pPr>
                      <a:r>
                        <a:rPr sz="1400" spc="-10" dirty="0">
                          <a:solidFill>
                            <a:srgbClr val="231F20"/>
                          </a:solidFill>
                          <a:latin typeface="DejaVu Sans Mono"/>
                          <a:cs typeface="DejaVu Sans Mono"/>
                        </a:rPr>
                        <a:t>3-&gt;6</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0.52</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2"/>
                  </a:ext>
                </a:extLst>
              </a:tr>
              <a:tr h="222796">
                <a:tc>
                  <a:txBody>
                    <a:bodyPr/>
                    <a:lstStyle/>
                    <a:p>
                      <a:pPr marL="31750">
                        <a:lnSpc>
                          <a:spcPts val="2295"/>
                        </a:lnSpc>
                      </a:pPr>
                      <a:r>
                        <a:rPr sz="1400" spc="-10" dirty="0">
                          <a:solidFill>
                            <a:srgbClr val="231F20"/>
                          </a:solidFill>
                          <a:latin typeface="DejaVu Sans Mono"/>
                          <a:cs typeface="DejaVu Sans Mono"/>
                        </a:rPr>
                        <a:t>6-&gt;0</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0.58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3"/>
                  </a:ext>
                </a:extLst>
              </a:tr>
              <a:tr h="213420">
                <a:tc>
                  <a:txBody>
                    <a:bodyPr/>
                    <a:lstStyle/>
                    <a:p>
                      <a:pPr marL="31750">
                        <a:lnSpc>
                          <a:spcPts val="2290"/>
                        </a:lnSpc>
                      </a:pPr>
                      <a:r>
                        <a:rPr sz="1400" spc="-10" dirty="0">
                          <a:solidFill>
                            <a:srgbClr val="231F20"/>
                          </a:solidFill>
                          <a:latin typeface="DejaVu Sans Mono"/>
                          <a:cs typeface="DejaVu Sans Mono"/>
                        </a:rPr>
                        <a:t>6-&gt;4</a:t>
                      </a:r>
                      <a:endParaRPr sz="1400">
                        <a:latin typeface="DejaVu Sans Mono"/>
                        <a:cs typeface="DejaVu Sans Mono"/>
                      </a:endParaRPr>
                    </a:p>
                  </a:txBody>
                  <a:tcPr marL="0" marR="0" marT="0" marB="0">
                    <a:solidFill>
                      <a:srgbClr val="F2F2F2"/>
                    </a:solidFill>
                  </a:tcPr>
                </a:tc>
                <a:tc>
                  <a:txBody>
                    <a:bodyPr/>
                    <a:lstStyle/>
                    <a:p>
                      <a:pPr marR="24130" algn="r">
                        <a:lnSpc>
                          <a:spcPts val="2290"/>
                        </a:lnSpc>
                      </a:pPr>
                      <a:r>
                        <a:rPr sz="1400" dirty="0">
                          <a:solidFill>
                            <a:srgbClr val="231F20"/>
                          </a:solidFill>
                          <a:latin typeface="DejaVu Sans Mono"/>
                          <a:cs typeface="DejaVu Sans Mono"/>
                        </a:rPr>
                        <a:t>0.93</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4"/>
                  </a:ext>
                </a:extLst>
              </a:tr>
            </a:tbl>
          </a:graphicData>
        </a:graphic>
      </p:graphicFrame>
      <p:graphicFrame>
        <p:nvGraphicFramePr>
          <p:cNvPr id="6" name="object 5">
            <a:extLst>
              <a:ext uri="{FF2B5EF4-FFF2-40B4-BE49-F238E27FC236}">
                <a16:creationId xmlns:a16="http://schemas.microsoft.com/office/drawing/2014/main" id="{B3E16F05-BE7D-2246-BFE5-2079F2B8CE04}"/>
              </a:ext>
            </a:extLst>
          </p:cNvPr>
          <p:cNvGraphicFramePr>
            <a:graphicFrameLocks noGrp="1"/>
          </p:cNvGraphicFramePr>
          <p:nvPr>
            <p:extLst>
              <p:ext uri="{D42A27DB-BD31-4B8C-83A1-F6EECF244321}">
                <p14:modId xmlns:p14="http://schemas.microsoft.com/office/powerpoint/2010/main" val="133044227"/>
              </p:ext>
            </p:extLst>
          </p:nvPr>
        </p:nvGraphicFramePr>
        <p:xfrm>
          <a:off x="6735280" y="2654843"/>
          <a:ext cx="1087636" cy="758382"/>
        </p:xfrm>
        <a:graphic>
          <a:graphicData uri="http://schemas.openxmlformats.org/drawingml/2006/table">
            <a:tbl>
              <a:tblPr firstRow="1" bandRow="1">
                <a:tableStyleId>{2D5ABB26-0587-4C30-8999-92F81FD0307C}</a:tableStyleId>
              </a:tblPr>
              <a:tblGrid>
                <a:gridCol w="543818">
                  <a:extLst>
                    <a:ext uri="{9D8B030D-6E8A-4147-A177-3AD203B41FA5}">
                      <a16:colId xmlns:a16="http://schemas.microsoft.com/office/drawing/2014/main" val="20000"/>
                    </a:ext>
                  </a:extLst>
                </a:gridCol>
                <a:gridCol w="543818">
                  <a:extLst>
                    <a:ext uri="{9D8B030D-6E8A-4147-A177-3AD203B41FA5}">
                      <a16:colId xmlns:a16="http://schemas.microsoft.com/office/drawing/2014/main" val="20001"/>
                    </a:ext>
                  </a:extLst>
                </a:gridCol>
              </a:tblGrid>
              <a:tr h="213420">
                <a:tc>
                  <a:txBody>
                    <a:bodyPr/>
                    <a:lstStyle/>
                    <a:p>
                      <a:pPr marL="31750">
                        <a:lnSpc>
                          <a:spcPts val="2190"/>
                        </a:lnSpc>
                      </a:pPr>
                      <a:r>
                        <a:rPr sz="1400" spc="-10" dirty="0">
                          <a:solidFill>
                            <a:srgbClr val="231F20"/>
                          </a:solidFill>
                          <a:latin typeface="DejaVu Sans Mono"/>
                          <a:cs typeface="DejaVu Sans Mono"/>
                        </a:rPr>
                        <a:t>2-&gt;7</a:t>
                      </a:r>
                      <a:endParaRPr sz="1400">
                        <a:latin typeface="DejaVu Sans Mono"/>
                        <a:cs typeface="DejaVu Sans Mono"/>
                      </a:endParaRPr>
                    </a:p>
                  </a:txBody>
                  <a:tcPr marL="0" marR="0" marT="0" marB="0">
                    <a:solidFill>
                      <a:srgbClr val="F2F2F2"/>
                    </a:solidFill>
                  </a:tcPr>
                </a:tc>
                <a:tc>
                  <a:txBody>
                    <a:bodyPr/>
                    <a:lstStyle/>
                    <a:p>
                      <a:pPr marR="24130" algn="r">
                        <a:lnSpc>
                          <a:spcPts val="2190"/>
                        </a:lnSpc>
                      </a:pPr>
                      <a:r>
                        <a:rPr sz="1400" dirty="0">
                          <a:solidFill>
                            <a:srgbClr val="231F20"/>
                          </a:solidFill>
                          <a:latin typeface="DejaVu Sans Mono"/>
                          <a:cs typeface="DejaVu Sans Mono"/>
                        </a:rPr>
                        <a:t>0.34</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222796">
                <a:tc>
                  <a:txBody>
                    <a:bodyPr/>
                    <a:lstStyle/>
                    <a:p>
                      <a:pPr marL="31750">
                        <a:lnSpc>
                          <a:spcPts val="2295"/>
                        </a:lnSpc>
                      </a:pPr>
                      <a:r>
                        <a:rPr sz="1400" spc="-10" dirty="0">
                          <a:solidFill>
                            <a:srgbClr val="231F20"/>
                          </a:solidFill>
                          <a:latin typeface="DejaVu Sans Mono"/>
                          <a:cs typeface="DejaVu Sans Mono"/>
                        </a:rPr>
                        <a:t>7-&gt;3</a:t>
                      </a:r>
                      <a:endParaRPr sz="1400" dirty="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0.39</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213420">
                <a:tc>
                  <a:txBody>
                    <a:bodyPr/>
                    <a:lstStyle/>
                    <a:p>
                      <a:pPr marL="31750">
                        <a:lnSpc>
                          <a:spcPts val="2290"/>
                        </a:lnSpc>
                      </a:pPr>
                      <a:r>
                        <a:rPr sz="1400" spc="-10" dirty="0">
                          <a:solidFill>
                            <a:srgbClr val="231F20"/>
                          </a:solidFill>
                          <a:latin typeface="DejaVu Sans Mono"/>
                          <a:cs typeface="DejaVu Sans Mono"/>
                        </a:rPr>
                        <a:t>3-&gt;6</a:t>
                      </a:r>
                      <a:endParaRPr sz="1400">
                        <a:latin typeface="DejaVu Sans Mono"/>
                        <a:cs typeface="DejaVu Sans Mono"/>
                      </a:endParaRPr>
                    </a:p>
                  </a:txBody>
                  <a:tcPr marL="0" marR="0" marT="0" marB="0">
                    <a:solidFill>
                      <a:srgbClr val="F2F2F2"/>
                    </a:solidFill>
                  </a:tcPr>
                </a:tc>
                <a:tc>
                  <a:txBody>
                    <a:bodyPr/>
                    <a:lstStyle/>
                    <a:p>
                      <a:pPr marR="24130" algn="r">
                        <a:lnSpc>
                          <a:spcPts val="2290"/>
                        </a:lnSpc>
                      </a:pPr>
                      <a:r>
                        <a:rPr sz="1400" dirty="0">
                          <a:solidFill>
                            <a:srgbClr val="231F20"/>
                          </a:solidFill>
                          <a:latin typeface="DejaVu Sans Mono"/>
                          <a:cs typeface="DejaVu Sans Mono"/>
                        </a:rPr>
                        <a:t>0.52</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bl>
          </a:graphicData>
        </a:graphic>
      </p:graphicFrame>
      <p:sp>
        <p:nvSpPr>
          <p:cNvPr id="7" name="object 6">
            <a:extLst>
              <a:ext uri="{FF2B5EF4-FFF2-40B4-BE49-F238E27FC236}">
                <a16:creationId xmlns:a16="http://schemas.microsoft.com/office/drawing/2014/main" id="{993F19A1-2BBD-8D41-8A30-802FFA71EC3C}"/>
              </a:ext>
            </a:extLst>
          </p:cNvPr>
          <p:cNvSpPr/>
          <p:nvPr/>
        </p:nvSpPr>
        <p:spPr>
          <a:xfrm>
            <a:off x="3489305" y="2556376"/>
            <a:ext cx="350044" cy="117425"/>
          </a:xfrm>
          <a:custGeom>
            <a:avLst/>
            <a:gdLst/>
            <a:ahLst/>
            <a:cxnLst/>
            <a:rect l="l" t="t" r="r" b="b"/>
            <a:pathLst>
              <a:path w="497839" h="167004">
                <a:moveTo>
                  <a:pt x="0" y="0"/>
                </a:moveTo>
                <a:lnTo>
                  <a:pt x="497730" y="166467"/>
                </a:lnTo>
              </a:path>
            </a:pathLst>
          </a:custGeom>
          <a:ln w="35207">
            <a:solidFill>
              <a:srgbClr val="231F20"/>
            </a:solidFill>
          </a:ln>
        </p:spPr>
        <p:txBody>
          <a:bodyPr wrap="square" lIns="0" tIns="0" rIns="0" bIns="0" rtlCol="0"/>
          <a:lstStyle/>
          <a:p>
            <a:endParaRPr sz="1266"/>
          </a:p>
        </p:txBody>
      </p:sp>
      <p:sp>
        <p:nvSpPr>
          <p:cNvPr id="8" name="object 7">
            <a:extLst>
              <a:ext uri="{FF2B5EF4-FFF2-40B4-BE49-F238E27FC236}">
                <a16:creationId xmlns:a16="http://schemas.microsoft.com/office/drawing/2014/main" id="{F40699CD-CCEB-AF4F-8006-572A16D99315}"/>
              </a:ext>
            </a:extLst>
          </p:cNvPr>
          <p:cNvSpPr/>
          <p:nvPr/>
        </p:nvSpPr>
        <p:spPr>
          <a:xfrm>
            <a:off x="3787387" y="2618053"/>
            <a:ext cx="156635" cy="90386"/>
          </a:xfrm>
          <a:prstGeom prst="rect">
            <a:avLst/>
          </a:prstGeom>
          <a:blipFill>
            <a:blip r:embed="rId2" cstate="print"/>
            <a:stretch>
              <a:fillRect/>
            </a:stretch>
          </a:blipFill>
        </p:spPr>
        <p:txBody>
          <a:bodyPr wrap="square" lIns="0" tIns="0" rIns="0" bIns="0" rtlCol="0"/>
          <a:lstStyle/>
          <a:p>
            <a:endParaRPr sz="1266"/>
          </a:p>
        </p:txBody>
      </p:sp>
      <p:sp>
        <p:nvSpPr>
          <p:cNvPr id="9" name="object 8">
            <a:extLst>
              <a:ext uri="{FF2B5EF4-FFF2-40B4-BE49-F238E27FC236}">
                <a16:creationId xmlns:a16="http://schemas.microsoft.com/office/drawing/2014/main" id="{1F2B901B-01B7-FD48-B172-DD6447627E0F}"/>
              </a:ext>
            </a:extLst>
          </p:cNvPr>
          <p:cNvSpPr/>
          <p:nvPr/>
        </p:nvSpPr>
        <p:spPr>
          <a:xfrm>
            <a:off x="3384542" y="2521353"/>
            <a:ext cx="156635" cy="90377"/>
          </a:xfrm>
          <a:prstGeom prst="rect">
            <a:avLst/>
          </a:prstGeom>
          <a:blipFill>
            <a:blip r:embed="rId3" cstate="print"/>
            <a:stretch>
              <a:fillRect/>
            </a:stretch>
          </a:blipFill>
        </p:spPr>
        <p:txBody>
          <a:bodyPr wrap="square" lIns="0" tIns="0" rIns="0" bIns="0" rtlCol="0"/>
          <a:lstStyle/>
          <a:p>
            <a:endParaRPr sz="1266"/>
          </a:p>
        </p:txBody>
      </p:sp>
      <p:sp>
        <p:nvSpPr>
          <p:cNvPr id="10" name="object 9">
            <a:extLst>
              <a:ext uri="{FF2B5EF4-FFF2-40B4-BE49-F238E27FC236}">
                <a16:creationId xmlns:a16="http://schemas.microsoft.com/office/drawing/2014/main" id="{417215AE-CBF1-6A4C-8BD6-06420CDB2D77}"/>
              </a:ext>
            </a:extLst>
          </p:cNvPr>
          <p:cNvSpPr/>
          <p:nvPr/>
        </p:nvSpPr>
        <p:spPr>
          <a:xfrm>
            <a:off x="3769733" y="2548134"/>
            <a:ext cx="350044" cy="117425"/>
          </a:xfrm>
          <a:custGeom>
            <a:avLst/>
            <a:gdLst/>
            <a:ahLst/>
            <a:cxnLst/>
            <a:rect l="l" t="t" r="r" b="b"/>
            <a:pathLst>
              <a:path w="497840" h="167004">
                <a:moveTo>
                  <a:pt x="0" y="0"/>
                </a:moveTo>
                <a:lnTo>
                  <a:pt x="497730" y="166467"/>
                </a:lnTo>
              </a:path>
            </a:pathLst>
          </a:custGeom>
          <a:ln w="35207">
            <a:solidFill>
              <a:srgbClr val="231F20"/>
            </a:solidFill>
          </a:ln>
        </p:spPr>
        <p:txBody>
          <a:bodyPr wrap="square" lIns="0" tIns="0" rIns="0" bIns="0" rtlCol="0"/>
          <a:lstStyle/>
          <a:p>
            <a:endParaRPr sz="1266"/>
          </a:p>
        </p:txBody>
      </p:sp>
      <p:sp>
        <p:nvSpPr>
          <p:cNvPr id="11" name="object 10">
            <a:extLst>
              <a:ext uri="{FF2B5EF4-FFF2-40B4-BE49-F238E27FC236}">
                <a16:creationId xmlns:a16="http://schemas.microsoft.com/office/drawing/2014/main" id="{CB88218E-753C-B642-867B-ECBC26115BD4}"/>
              </a:ext>
            </a:extLst>
          </p:cNvPr>
          <p:cNvSpPr/>
          <p:nvPr/>
        </p:nvSpPr>
        <p:spPr>
          <a:xfrm>
            <a:off x="4067815" y="2609811"/>
            <a:ext cx="156635" cy="90386"/>
          </a:xfrm>
          <a:prstGeom prst="rect">
            <a:avLst/>
          </a:prstGeom>
          <a:blipFill>
            <a:blip r:embed="rId4" cstate="print"/>
            <a:stretch>
              <a:fillRect/>
            </a:stretch>
          </a:blipFill>
        </p:spPr>
        <p:txBody>
          <a:bodyPr wrap="square" lIns="0" tIns="0" rIns="0" bIns="0" rtlCol="0"/>
          <a:lstStyle/>
          <a:p>
            <a:endParaRPr sz="1266"/>
          </a:p>
        </p:txBody>
      </p:sp>
      <p:sp>
        <p:nvSpPr>
          <p:cNvPr id="12" name="object 11">
            <a:extLst>
              <a:ext uri="{FF2B5EF4-FFF2-40B4-BE49-F238E27FC236}">
                <a16:creationId xmlns:a16="http://schemas.microsoft.com/office/drawing/2014/main" id="{021522F4-2E75-3E4A-B01C-3ED4CB4D5121}"/>
              </a:ext>
            </a:extLst>
          </p:cNvPr>
          <p:cNvSpPr/>
          <p:nvPr/>
        </p:nvSpPr>
        <p:spPr>
          <a:xfrm>
            <a:off x="3664970" y="2513103"/>
            <a:ext cx="156635" cy="90386"/>
          </a:xfrm>
          <a:prstGeom prst="rect">
            <a:avLst/>
          </a:prstGeom>
          <a:blipFill>
            <a:blip r:embed="rId5" cstate="print"/>
            <a:stretch>
              <a:fillRect/>
            </a:stretch>
          </a:blipFill>
        </p:spPr>
        <p:txBody>
          <a:bodyPr wrap="square" lIns="0" tIns="0" rIns="0" bIns="0" rtlCol="0"/>
          <a:lstStyle/>
          <a:p>
            <a:endParaRPr sz="1266"/>
          </a:p>
        </p:txBody>
      </p:sp>
      <p:sp>
        <p:nvSpPr>
          <p:cNvPr id="13" name="object 12">
            <a:extLst>
              <a:ext uri="{FF2B5EF4-FFF2-40B4-BE49-F238E27FC236}">
                <a16:creationId xmlns:a16="http://schemas.microsoft.com/office/drawing/2014/main" id="{D8F2C93D-70E1-074C-80C1-31B4C7DD311A}"/>
              </a:ext>
            </a:extLst>
          </p:cNvPr>
          <p:cNvSpPr/>
          <p:nvPr/>
        </p:nvSpPr>
        <p:spPr>
          <a:xfrm>
            <a:off x="3781501" y="3305228"/>
            <a:ext cx="1862733" cy="8037"/>
          </a:xfrm>
          <a:custGeom>
            <a:avLst/>
            <a:gdLst/>
            <a:ahLst/>
            <a:cxnLst/>
            <a:rect l="l" t="t" r="r" b="b"/>
            <a:pathLst>
              <a:path w="2649220" h="11429">
                <a:moveTo>
                  <a:pt x="2648814" y="0"/>
                </a:moveTo>
                <a:lnTo>
                  <a:pt x="0" y="11020"/>
                </a:lnTo>
              </a:path>
            </a:pathLst>
          </a:custGeom>
          <a:ln w="35208">
            <a:solidFill>
              <a:srgbClr val="231F20"/>
            </a:solidFill>
          </a:ln>
        </p:spPr>
        <p:txBody>
          <a:bodyPr wrap="square" lIns="0" tIns="0" rIns="0" bIns="0" rtlCol="0"/>
          <a:lstStyle/>
          <a:p>
            <a:endParaRPr sz="1266"/>
          </a:p>
        </p:txBody>
      </p:sp>
      <p:sp>
        <p:nvSpPr>
          <p:cNvPr id="14" name="object 13">
            <a:extLst>
              <a:ext uri="{FF2B5EF4-FFF2-40B4-BE49-F238E27FC236}">
                <a16:creationId xmlns:a16="http://schemas.microsoft.com/office/drawing/2014/main" id="{119BEBD5-7029-AC4B-9F32-B3C70ADF1667}"/>
              </a:ext>
            </a:extLst>
          </p:cNvPr>
          <p:cNvSpPr/>
          <p:nvPr/>
        </p:nvSpPr>
        <p:spPr>
          <a:xfrm>
            <a:off x="3354162" y="2143648"/>
            <a:ext cx="2437265" cy="1309125"/>
          </a:xfrm>
          <a:prstGeom prst="rect">
            <a:avLst/>
          </a:prstGeom>
          <a:blipFill>
            <a:blip r:embed="rId6" cstate="print"/>
            <a:stretch>
              <a:fillRect/>
            </a:stretch>
          </a:blipFill>
        </p:spPr>
        <p:txBody>
          <a:bodyPr wrap="square" lIns="0" tIns="0" rIns="0" bIns="0" rtlCol="0"/>
          <a:lstStyle/>
          <a:p>
            <a:endParaRPr sz="1266"/>
          </a:p>
        </p:txBody>
      </p:sp>
      <p:sp>
        <p:nvSpPr>
          <p:cNvPr id="15" name="object 14">
            <a:extLst>
              <a:ext uri="{FF2B5EF4-FFF2-40B4-BE49-F238E27FC236}">
                <a16:creationId xmlns:a16="http://schemas.microsoft.com/office/drawing/2014/main" id="{38EACC42-AA32-0146-800F-ED7B334515E8}"/>
              </a:ext>
            </a:extLst>
          </p:cNvPr>
          <p:cNvSpPr txBox="1"/>
          <p:nvPr/>
        </p:nvSpPr>
        <p:spPr>
          <a:xfrm>
            <a:off x="742426" y="2012272"/>
            <a:ext cx="1889631" cy="223559"/>
          </a:xfrm>
          <a:prstGeom prst="rect">
            <a:avLst/>
          </a:prstGeom>
        </p:spPr>
        <p:txBody>
          <a:bodyPr vert="horz" wrap="square" lIns="0" tIns="8037" rIns="0" bIns="0" rtlCol="0">
            <a:spAutoFit/>
          </a:bodyPr>
          <a:lstStyle/>
          <a:p>
            <a:pPr marL="8929">
              <a:spcBef>
                <a:spcPts val="63"/>
              </a:spcBef>
            </a:pPr>
            <a:r>
              <a:rPr sz="1400" dirty="0">
                <a:solidFill>
                  <a:srgbClr val="C00000"/>
                </a:solidFill>
                <a:latin typeface="Arial" panose="020B0604020202020204" pitchFamily="34" charset="0"/>
                <a:cs typeface="Arial" panose="020B0604020202020204" pitchFamily="34" charset="0"/>
              </a:rPr>
              <a:t>edge-weighted digraph</a:t>
            </a:r>
          </a:p>
        </p:txBody>
      </p:sp>
      <p:sp>
        <p:nvSpPr>
          <p:cNvPr id="16" name="object 15">
            <a:extLst>
              <a:ext uri="{FF2B5EF4-FFF2-40B4-BE49-F238E27FC236}">
                <a16:creationId xmlns:a16="http://schemas.microsoft.com/office/drawing/2014/main" id="{3ABF3AEE-A0D4-DF4F-BDBF-D100E697E0C8}"/>
              </a:ext>
            </a:extLst>
          </p:cNvPr>
          <p:cNvSpPr txBox="1"/>
          <p:nvPr/>
        </p:nvSpPr>
        <p:spPr>
          <a:xfrm>
            <a:off x="6448242" y="2060375"/>
            <a:ext cx="1991577" cy="583143"/>
          </a:xfrm>
          <a:prstGeom prst="rect">
            <a:avLst/>
          </a:prstGeom>
        </p:spPr>
        <p:txBody>
          <a:bodyPr vert="horz" wrap="square" lIns="0" tIns="79028" rIns="0" bIns="0" rtlCol="0">
            <a:spAutoFit/>
          </a:bodyPr>
          <a:lstStyle/>
          <a:p>
            <a:pPr marL="8929">
              <a:spcBef>
                <a:spcPts val="63"/>
              </a:spcBef>
            </a:pPr>
            <a:r>
              <a:rPr sz="1400" dirty="0">
                <a:solidFill>
                  <a:srgbClr val="C00000"/>
                </a:solidFill>
                <a:latin typeface="Arial" panose="020B0604020202020204" pitchFamily="34" charset="0"/>
                <a:cs typeface="Arial" panose="020B0604020202020204" pitchFamily="34" charset="0"/>
              </a:rPr>
              <a:t>shortest path from 0 to 6</a:t>
            </a:r>
          </a:p>
          <a:p>
            <a:pPr marL="308956">
              <a:spcBef>
                <a:spcPts val="552"/>
              </a:spcBef>
              <a:tabLst>
                <a:tab pos="934905" algn="l"/>
              </a:tabLst>
            </a:pPr>
            <a:r>
              <a:rPr sz="1371" spc="-7" dirty="0">
                <a:solidFill>
                  <a:srgbClr val="231F20"/>
                </a:solidFill>
                <a:latin typeface="DejaVu Sans Mono"/>
                <a:cs typeface="DejaVu Sans Mono"/>
              </a:rPr>
              <a:t>0-&gt;2	0.26</a:t>
            </a:r>
            <a:endParaRPr sz="1371" dirty="0">
              <a:latin typeface="DejaVu Sans Mono"/>
              <a:cs typeface="DejaVu Sans Mono"/>
            </a:endParaRPr>
          </a:p>
        </p:txBody>
      </p:sp>
      <p:pic>
        <p:nvPicPr>
          <p:cNvPr id="18" name="Picture 17">
            <a:extLst>
              <a:ext uri="{FF2B5EF4-FFF2-40B4-BE49-F238E27FC236}">
                <a16:creationId xmlns:a16="http://schemas.microsoft.com/office/drawing/2014/main" id="{3C987319-74C6-CC4D-A1F4-3D5B4504F459}"/>
              </a:ext>
            </a:extLst>
          </p:cNvPr>
          <p:cNvPicPr>
            <a:picLocks noChangeAspect="1"/>
          </p:cNvPicPr>
          <p:nvPr/>
        </p:nvPicPr>
        <p:blipFill>
          <a:blip r:embed="rId7"/>
          <a:stretch>
            <a:fillRect/>
          </a:stretch>
        </p:blipFill>
        <p:spPr>
          <a:xfrm>
            <a:off x="6994121" y="4768957"/>
            <a:ext cx="1738818" cy="1696716"/>
          </a:xfrm>
          <a:prstGeom prst="rect">
            <a:avLst/>
          </a:prstGeom>
        </p:spPr>
      </p:pic>
      <p:sp>
        <p:nvSpPr>
          <p:cNvPr id="19" name="object 3">
            <a:extLst>
              <a:ext uri="{FF2B5EF4-FFF2-40B4-BE49-F238E27FC236}">
                <a16:creationId xmlns:a16="http://schemas.microsoft.com/office/drawing/2014/main" id="{6E2E24C5-764A-7246-817A-D8C25BD046AA}"/>
              </a:ext>
            </a:extLst>
          </p:cNvPr>
          <p:cNvSpPr/>
          <p:nvPr/>
        </p:nvSpPr>
        <p:spPr>
          <a:xfrm>
            <a:off x="5202779" y="5498622"/>
            <a:ext cx="1280195" cy="975683"/>
          </a:xfrm>
          <a:prstGeom prst="rect">
            <a:avLst/>
          </a:prstGeom>
          <a:blipFill>
            <a:blip r:embed="rId8" cstate="print"/>
            <a:stretch>
              <a:fillRect/>
            </a:stretch>
          </a:blipFill>
        </p:spPr>
        <p:txBody>
          <a:bodyPr wrap="square" lIns="0" tIns="0" rIns="0" bIns="0" rtlCol="0"/>
          <a:lstStyle/>
          <a:p>
            <a:endParaRPr/>
          </a:p>
        </p:txBody>
      </p:sp>
      <p:sp>
        <p:nvSpPr>
          <p:cNvPr id="20" name="object 2">
            <a:extLst>
              <a:ext uri="{FF2B5EF4-FFF2-40B4-BE49-F238E27FC236}">
                <a16:creationId xmlns:a16="http://schemas.microsoft.com/office/drawing/2014/main" id="{64DF5E4A-CFB1-714E-B7C5-55AFDC1D39FC}"/>
              </a:ext>
            </a:extLst>
          </p:cNvPr>
          <p:cNvSpPr txBox="1"/>
          <p:nvPr/>
        </p:nvSpPr>
        <p:spPr>
          <a:xfrm>
            <a:off x="6626239" y="3650645"/>
            <a:ext cx="1635581" cy="307777"/>
          </a:xfrm>
          <a:prstGeom prst="rect">
            <a:avLst/>
          </a:prstGeom>
          <a:solidFill>
            <a:srgbClr val="FF0000"/>
          </a:solidFill>
        </p:spPr>
        <p:txBody>
          <a:bodyPr wrap="square">
            <a:spAutoFit/>
          </a:bodyPr>
          <a:lstStyle>
            <a:defPPr>
              <a:defRPr lang="en-US"/>
            </a:defPPr>
            <a:lvl1pPr algn="ctr">
              <a:defRPr sz="1600">
                <a:latin typeface="Arial"/>
                <a:cs typeface="Arial"/>
              </a:defRPr>
            </a:lvl1pPr>
          </a:lstStyle>
          <a:p>
            <a:pPr algn="l"/>
            <a:r>
              <a:rPr lang="en-US" sz="1400" dirty="0">
                <a:solidFill>
                  <a:schemeClr val="bg1"/>
                </a:solidFill>
              </a:rPr>
              <a:t>Can we use BFS?</a:t>
            </a:r>
            <a:endParaRPr sz="1400" dirty="0">
              <a:solidFill>
                <a:schemeClr val="bg1"/>
              </a:solidFill>
            </a:endParaRPr>
          </a:p>
        </p:txBody>
      </p:sp>
      <p:sp>
        <p:nvSpPr>
          <p:cNvPr id="21" name="Rectangle 20">
            <a:extLst>
              <a:ext uri="{FF2B5EF4-FFF2-40B4-BE49-F238E27FC236}">
                <a16:creationId xmlns:a16="http://schemas.microsoft.com/office/drawing/2014/main" id="{D5562AF1-C594-F748-8F0B-BE9FB69DEC47}"/>
              </a:ext>
            </a:extLst>
          </p:cNvPr>
          <p:cNvSpPr/>
          <p:nvPr/>
        </p:nvSpPr>
        <p:spPr>
          <a:xfrm>
            <a:off x="2622196" y="4069379"/>
            <a:ext cx="5322815" cy="2123658"/>
          </a:xfrm>
          <a:prstGeom prst="rect">
            <a:avLst/>
          </a:prstGeom>
        </p:spPr>
        <p:txBody>
          <a:bodyPr wrap="square">
            <a:spAutoFit/>
          </a:bodyPr>
          <a:lstStyle/>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Which vertices?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Single source: from one vertex s to every other vertex.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Source-sink: from one vertex s to another t.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All pairs: between all pairs of vertices. </a:t>
            </a:r>
          </a:p>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Nonnegative weights? </a:t>
            </a:r>
          </a:p>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Cycles?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Negative cycles.</a:t>
            </a:r>
          </a:p>
        </p:txBody>
      </p:sp>
      <p:sp>
        <p:nvSpPr>
          <p:cNvPr id="22" name="object 2">
            <a:extLst>
              <a:ext uri="{FF2B5EF4-FFF2-40B4-BE49-F238E27FC236}">
                <a16:creationId xmlns:a16="http://schemas.microsoft.com/office/drawing/2014/main" id="{A4184E97-5675-1745-80A1-0459E24BF2DF}"/>
              </a:ext>
            </a:extLst>
          </p:cNvPr>
          <p:cNvSpPr txBox="1"/>
          <p:nvPr/>
        </p:nvSpPr>
        <p:spPr>
          <a:xfrm>
            <a:off x="2728818" y="3676589"/>
            <a:ext cx="980312" cy="338554"/>
          </a:xfrm>
          <a:prstGeom prst="rect">
            <a:avLst/>
          </a:prstGeom>
          <a:solidFill>
            <a:schemeClr val="accent1"/>
          </a:solidFill>
        </p:spPr>
        <p:txBody>
          <a:bodyPr wrap="square">
            <a:spAutoFit/>
          </a:bodyPr>
          <a:lstStyle>
            <a:defPPr>
              <a:defRPr lang="en-US"/>
            </a:defPPr>
            <a:lvl1pPr algn="ctr">
              <a:defRPr sz="1600">
                <a:latin typeface="Arial"/>
                <a:cs typeface="Arial"/>
              </a:defRPr>
            </a:lvl1pPr>
          </a:lstStyle>
          <a:p>
            <a:r>
              <a:rPr lang="en-US" dirty="0">
                <a:solidFill>
                  <a:schemeClr val="bg1"/>
                </a:solidFill>
              </a:rPr>
              <a:t>Variants</a:t>
            </a:r>
            <a:endParaRPr dirty="0">
              <a:solidFill>
                <a:schemeClr val="bg1"/>
              </a:solidFill>
            </a:endParaRPr>
          </a:p>
        </p:txBody>
      </p:sp>
      <p:sp>
        <p:nvSpPr>
          <p:cNvPr id="23" name="Rectangle 22">
            <a:extLst>
              <a:ext uri="{FF2B5EF4-FFF2-40B4-BE49-F238E27FC236}">
                <a16:creationId xmlns:a16="http://schemas.microsoft.com/office/drawing/2014/main" id="{169379DB-4E6D-7144-B1AC-0E561959B56A}"/>
              </a:ext>
            </a:extLst>
          </p:cNvPr>
          <p:cNvSpPr/>
          <p:nvPr/>
        </p:nvSpPr>
        <p:spPr>
          <a:xfrm>
            <a:off x="432033" y="6298169"/>
            <a:ext cx="4662101" cy="307777"/>
          </a:xfrm>
          <a:prstGeom prst="rect">
            <a:avLst/>
          </a:prstGeom>
          <a:solidFill>
            <a:srgbClr val="1B8E1D"/>
          </a:solidFill>
        </p:spPr>
        <p:txBody>
          <a:bodyPr wrap="square">
            <a:spAutoFit/>
          </a:bodyPr>
          <a:lstStyle/>
          <a:p>
            <a:pPr algn="ctr"/>
            <a:r>
              <a:rPr lang="en-US" sz="1400" dirty="0">
                <a:solidFill>
                  <a:schemeClr val="bg1"/>
                </a:solidFill>
                <a:latin typeface="Arial"/>
                <a:cs typeface="Arial"/>
              </a:rPr>
              <a:t>Simplifying assumption: Each vertex is reachable from s. </a:t>
            </a:r>
          </a:p>
        </p:txBody>
      </p:sp>
      <p:sp>
        <p:nvSpPr>
          <p:cNvPr id="24" name="Rectangle 23">
            <a:extLst>
              <a:ext uri="{FF2B5EF4-FFF2-40B4-BE49-F238E27FC236}">
                <a16:creationId xmlns:a16="http://schemas.microsoft.com/office/drawing/2014/main" id="{3D00CA31-AFFC-BD4D-AA84-DBFB951FEC73}"/>
              </a:ext>
            </a:extLst>
          </p:cNvPr>
          <p:cNvSpPr/>
          <p:nvPr/>
        </p:nvSpPr>
        <p:spPr>
          <a:xfrm>
            <a:off x="2658786" y="4348833"/>
            <a:ext cx="4832583" cy="380095"/>
          </a:xfrm>
          <a:prstGeom prst="rect">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57062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dissolve">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21">
                                            <p:txEl>
                                              <p:pRg st="0" end="0"/>
                                            </p:txEl>
                                          </p:spTgt>
                                        </p:tgtEl>
                                        <p:attrNameLst>
                                          <p:attrName>style.visibility</p:attrName>
                                        </p:attrNameLst>
                                      </p:cBhvr>
                                      <p:to>
                                        <p:strVal val="visible"/>
                                      </p:to>
                                    </p:set>
                                    <p:animEffect transition="in" filter="dissolve">
                                      <p:cBhvr>
                                        <p:cTn id="55" dur="500"/>
                                        <p:tgtEl>
                                          <p:spTgt spid="21">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21">
                                            <p:txEl>
                                              <p:pRg st="1" end="1"/>
                                            </p:txEl>
                                          </p:spTgt>
                                        </p:tgtEl>
                                        <p:attrNameLst>
                                          <p:attrName>style.visibility</p:attrName>
                                        </p:attrNameLst>
                                      </p:cBhvr>
                                      <p:to>
                                        <p:strVal val="visible"/>
                                      </p:to>
                                    </p:set>
                                    <p:animEffect transition="in" filter="dissolve">
                                      <p:cBhvr>
                                        <p:cTn id="60" dur="500"/>
                                        <p:tgtEl>
                                          <p:spTgt spid="21">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dissolve">
                                      <p:cBhvr>
                                        <p:cTn id="65" dur="500"/>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dissolve">
                                      <p:cBhvr>
                                        <p:cTn id="70" dur="500"/>
                                        <p:tgtEl>
                                          <p:spTgt spid="20"/>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21">
                                            <p:txEl>
                                              <p:pRg st="2" end="2"/>
                                            </p:txEl>
                                          </p:spTgt>
                                        </p:tgtEl>
                                        <p:attrNameLst>
                                          <p:attrName>style.visibility</p:attrName>
                                        </p:attrNameLst>
                                      </p:cBhvr>
                                      <p:to>
                                        <p:strVal val="visible"/>
                                      </p:to>
                                    </p:set>
                                    <p:animEffect transition="in" filter="dissolve">
                                      <p:cBhvr>
                                        <p:cTn id="75" dur="500"/>
                                        <p:tgtEl>
                                          <p:spTgt spid="21">
                                            <p:txEl>
                                              <p:pRg st="2" end="2"/>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nodeType="click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dissolve">
                                      <p:cBhvr>
                                        <p:cTn id="80" dur="500"/>
                                        <p:tgtEl>
                                          <p:spTgt spid="18"/>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21">
                                            <p:txEl>
                                              <p:pRg st="3" end="3"/>
                                            </p:txEl>
                                          </p:spTgt>
                                        </p:tgtEl>
                                        <p:attrNameLst>
                                          <p:attrName>style.visibility</p:attrName>
                                        </p:attrNameLst>
                                      </p:cBhvr>
                                      <p:to>
                                        <p:strVal val="visible"/>
                                      </p:to>
                                    </p:set>
                                    <p:animEffect transition="in" filter="dissolve">
                                      <p:cBhvr>
                                        <p:cTn id="85" dur="500"/>
                                        <p:tgtEl>
                                          <p:spTgt spid="21">
                                            <p:txEl>
                                              <p:pRg st="3" end="3"/>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nodeType="clickEffect">
                                  <p:stCondLst>
                                    <p:cond delay="0"/>
                                  </p:stCondLst>
                                  <p:childTnLst>
                                    <p:set>
                                      <p:cBhvr>
                                        <p:cTn id="89" dur="1" fill="hold">
                                          <p:stCondLst>
                                            <p:cond delay="0"/>
                                          </p:stCondLst>
                                        </p:cTn>
                                        <p:tgtEl>
                                          <p:spTgt spid="21">
                                            <p:txEl>
                                              <p:pRg st="4" end="4"/>
                                            </p:txEl>
                                          </p:spTgt>
                                        </p:tgtEl>
                                        <p:attrNameLst>
                                          <p:attrName>style.visibility</p:attrName>
                                        </p:attrNameLst>
                                      </p:cBhvr>
                                      <p:to>
                                        <p:strVal val="visible"/>
                                      </p:to>
                                    </p:set>
                                    <p:animEffect transition="in" filter="dissolve">
                                      <p:cBhvr>
                                        <p:cTn id="90" dur="500"/>
                                        <p:tgtEl>
                                          <p:spTgt spid="21">
                                            <p:txEl>
                                              <p:pRg st="4" end="4"/>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nodeType="clickEffect">
                                  <p:stCondLst>
                                    <p:cond delay="0"/>
                                  </p:stCondLst>
                                  <p:childTnLst>
                                    <p:set>
                                      <p:cBhvr>
                                        <p:cTn id="94" dur="1" fill="hold">
                                          <p:stCondLst>
                                            <p:cond delay="0"/>
                                          </p:stCondLst>
                                        </p:cTn>
                                        <p:tgtEl>
                                          <p:spTgt spid="21">
                                            <p:txEl>
                                              <p:pRg st="5" end="5"/>
                                            </p:txEl>
                                          </p:spTgt>
                                        </p:tgtEl>
                                        <p:attrNameLst>
                                          <p:attrName>style.visibility</p:attrName>
                                        </p:attrNameLst>
                                      </p:cBhvr>
                                      <p:to>
                                        <p:strVal val="visible"/>
                                      </p:to>
                                    </p:set>
                                    <p:animEffect transition="in" filter="dissolve">
                                      <p:cBhvr>
                                        <p:cTn id="95" dur="500"/>
                                        <p:tgtEl>
                                          <p:spTgt spid="21">
                                            <p:txEl>
                                              <p:pRg st="5" end="5"/>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nodeType="clickEffect">
                                  <p:stCondLst>
                                    <p:cond delay="0"/>
                                  </p:stCondLst>
                                  <p:childTnLst>
                                    <p:set>
                                      <p:cBhvr>
                                        <p:cTn id="99" dur="1" fill="hold">
                                          <p:stCondLst>
                                            <p:cond delay="0"/>
                                          </p:stCondLst>
                                        </p:cTn>
                                        <p:tgtEl>
                                          <p:spTgt spid="21">
                                            <p:txEl>
                                              <p:pRg st="6" end="6"/>
                                            </p:txEl>
                                          </p:spTgt>
                                        </p:tgtEl>
                                        <p:attrNameLst>
                                          <p:attrName>style.visibility</p:attrName>
                                        </p:attrNameLst>
                                      </p:cBhvr>
                                      <p:to>
                                        <p:strVal val="visible"/>
                                      </p:to>
                                    </p:set>
                                    <p:animEffect transition="in" filter="dissolve">
                                      <p:cBhvr>
                                        <p:cTn id="100" dur="500"/>
                                        <p:tgtEl>
                                          <p:spTgt spid="21">
                                            <p:txEl>
                                              <p:pRg st="6" end="6"/>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24"/>
                                        </p:tgtEl>
                                        <p:attrNameLst>
                                          <p:attrName>style.visibility</p:attrName>
                                        </p:attrNameLst>
                                      </p:cBhvr>
                                      <p:to>
                                        <p:strVal val="visible"/>
                                      </p:to>
                                    </p:set>
                                    <p:animEffect transition="in" filter="dissolve">
                                      <p:cBhvr>
                                        <p:cTn id="105" dur="500"/>
                                        <p:tgtEl>
                                          <p:spTgt spid="24"/>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grpId="0" nodeType="clickEffect">
                                  <p:stCondLst>
                                    <p:cond delay="0"/>
                                  </p:stCondLst>
                                  <p:childTnLst>
                                    <p:set>
                                      <p:cBhvr>
                                        <p:cTn id="109" dur="1" fill="hold">
                                          <p:stCondLst>
                                            <p:cond delay="0"/>
                                          </p:stCondLst>
                                        </p:cTn>
                                        <p:tgtEl>
                                          <p:spTgt spid="23"/>
                                        </p:tgtEl>
                                        <p:attrNameLst>
                                          <p:attrName>style.visibility</p:attrName>
                                        </p:attrNameLst>
                                      </p:cBhvr>
                                      <p:to>
                                        <p:strVal val="visible"/>
                                      </p:to>
                                    </p:set>
                                    <p:animEffect transition="in" filter="dissolve">
                                      <p:cBhvr>
                                        <p:cTn id="1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14" grpId="0" animBg="1"/>
      <p:bldP spid="15" grpId="0"/>
      <p:bldP spid="16" grpId="0"/>
      <p:bldP spid="19" grpId="0" animBg="1"/>
      <p:bldP spid="20" grpId="0" animBg="1"/>
      <p:bldP spid="22" grpId="0" animBg="1"/>
      <p:bldP spid="23" grpId="0" animBg="1"/>
      <p:bldP spid="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E4EA3-7298-9BC9-4877-7A3E38B44E8D}"/>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62D2A42C-60DC-6266-4FC3-DF5E2A4E4834}"/>
              </a:ext>
            </a:extLst>
          </p:cNvPr>
          <p:cNvSpPr>
            <a:spLocks noGrp="1"/>
          </p:cNvSpPr>
          <p:nvPr>
            <p:ph idx="1"/>
          </p:nvPr>
        </p:nvSpPr>
        <p:spPr/>
        <p:txBody>
          <a:bodyPr>
            <a:normAutofit fontScale="85000" lnSpcReduction="20000"/>
          </a:bodyPr>
          <a:lstStyle/>
          <a:p>
            <a:r>
              <a:rPr lang="en-GB" dirty="0"/>
              <a:t>Let G = (V, E) be an undirected graph with a subgraph G1 = (V1, El). Weights are assigned to edges of G as follows :</a:t>
            </a:r>
          </a:p>
          <a:p>
            <a:endParaRPr lang="en-GB" dirty="0"/>
          </a:p>
          <a:p>
            <a:endParaRPr lang="en-GB" dirty="0"/>
          </a:p>
          <a:p>
            <a:r>
              <a:rPr lang="en-GB" dirty="0"/>
              <a:t>A single-source shortest path algorithm is executed on the weighted graph (V, E, w) with an arbitrary vertex ν1 of V1 as the source. Which of the following can always be inferred from the path costs computed?</a:t>
            </a:r>
          </a:p>
          <a:p>
            <a:r>
              <a:rPr lang="en-GB" dirty="0"/>
              <a:t>A. The number of edges in the shortest paths from ν1 to all vertices of G</a:t>
            </a:r>
          </a:p>
          <a:p>
            <a:r>
              <a:rPr lang="en-GB" dirty="0"/>
              <a:t>B. G1 is connected or not</a:t>
            </a:r>
          </a:p>
          <a:p>
            <a:r>
              <a:rPr lang="en-GB" dirty="0"/>
              <a:t>C. V1 forms a clique in G</a:t>
            </a:r>
          </a:p>
          <a:p>
            <a:r>
              <a:rPr lang="en-GB" dirty="0"/>
              <a:t>D. G1 is a tree</a:t>
            </a:r>
          </a:p>
          <a:p>
            <a:r>
              <a:rPr lang="en-GB" dirty="0"/>
              <a:t>ANS: B</a:t>
            </a:r>
          </a:p>
          <a:p>
            <a:r>
              <a:rPr lang="en-GB" dirty="0"/>
              <a:t>When shortest path shortest path from v1 (one of the vertices in V1) is computed. G1 is connected if the distance from v1 to any other vertex in V1 is greater than 0, otherwise G1 is disconnected.</a:t>
            </a:r>
            <a:endParaRPr lang="en-SE" dirty="0"/>
          </a:p>
        </p:txBody>
      </p:sp>
      <p:pic>
        <p:nvPicPr>
          <p:cNvPr id="10242" name="Picture 2" descr="GATECS2003Q67">
            <a:extLst>
              <a:ext uri="{FF2B5EF4-FFF2-40B4-BE49-F238E27FC236}">
                <a16:creationId xmlns:a16="http://schemas.microsoft.com/office/drawing/2014/main" id="{A67CFBD3-377A-2152-B3DC-0B8C96A226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948" y="2120333"/>
            <a:ext cx="2505978" cy="636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78301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6063D-3410-247F-9D55-9856F3B83D4F}"/>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B41EE3C6-ACDE-8D1E-4EDC-89975511D050}"/>
              </a:ext>
            </a:extLst>
          </p:cNvPr>
          <p:cNvSpPr>
            <a:spLocks noGrp="1"/>
          </p:cNvSpPr>
          <p:nvPr>
            <p:ph idx="1"/>
          </p:nvPr>
        </p:nvSpPr>
        <p:spPr/>
        <p:txBody>
          <a:bodyPr>
            <a:normAutofit lnSpcReduction="10000"/>
          </a:bodyPr>
          <a:lstStyle/>
          <a:p>
            <a:r>
              <a:rPr lang="en-GB" dirty="0"/>
              <a:t>Let G = (V, E) be a simple undirected graph, and s be a particular vertex in it called the source. For x ∈ V, let d(x) denote the shortest distance in G from s to x. A breadth first search (BFS) is performed starting at s. Let T be the resultant BFS tree. If (u, v) is an edge of G that is not in T, then which one of the following CANNOT be the value of d(u) – d(v)?</a:t>
            </a:r>
          </a:p>
          <a:p>
            <a:r>
              <a:rPr lang="en-GB" dirty="0"/>
              <a:t>A. -1 B. 0 C. 1 D. 2</a:t>
            </a:r>
          </a:p>
          <a:p>
            <a:r>
              <a:rPr lang="en-GB" dirty="0"/>
              <a:t>ANS: D</a:t>
            </a:r>
          </a:p>
          <a:p>
            <a:r>
              <a:rPr lang="en-GB" dirty="0"/>
              <a:t>Note that the given graph is undirected, so an edge (u, v) also means (v, u) is also an edge. Since a shorter path can always be obtained by using edge (u, v) or (v, u), the difference between d(u) and d(v) can not be more than 1.</a:t>
            </a:r>
            <a:endParaRPr lang="en-SE" dirty="0"/>
          </a:p>
        </p:txBody>
      </p:sp>
    </p:spTree>
    <p:extLst>
      <p:ext uri="{BB962C8B-B14F-4D97-AF65-F5344CB8AC3E}">
        <p14:creationId xmlns:p14="http://schemas.microsoft.com/office/powerpoint/2010/main" val="31583252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8886D-1FE6-7D57-5B73-04BF6090DC8C}"/>
              </a:ext>
            </a:extLst>
          </p:cNvPr>
          <p:cNvSpPr>
            <a:spLocks noGrp="1"/>
          </p:cNvSpPr>
          <p:nvPr>
            <p:ph type="title"/>
          </p:nvPr>
        </p:nvSpPr>
        <p:spPr/>
        <p:txBody>
          <a:bodyPr/>
          <a:lstStyle/>
          <a:p>
            <a:r>
              <a:rPr lang="en-US" dirty="0"/>
              <a:t>Video Tutorials</a:t>
            </a:r>
            <a:endParaRPr lang="en-SE" dirty="0"/>
          </a:p>
        </p:txBody>
      </p:sp>
      <p:sp>
        <p:nvSpPr>
          <p:cNvPr id="3" name="Content Placeholder 2">
            <a:extLst>
              <a:ext uri="{FF2B5EF4-FFF2-40B4-BE49-F238E27FC236}">
                <a16:creationId xmlns:a16="http://schemas.microsoft.com/office/drawing/2014/main" id="{DD5DFFF1-B703-B0BF-755F-EB541F5B8C7A}"/>
              </a:ext>
            </a:extLst>
          </p:cNvPr>
          <p:cNvSpPr>
            <a:spLocks noGrp="1"/>
          </p:cNvSpPr>
          <p:nvPr>
            <p:ph idx="1"/>
          </p:nvPr>
        </p:nvSpPr>
        <p:spPr/>
        <p:txBody>
          <a:bodyPr/>
          <a:lstStyle/>
          <a:p>
            <a:r>
              <a:rPr lang="en-GB" dirty="0" err="1"/>
              <a:t>Dijkstras</a:t>
            </a:r>
            <a:r>
              <a:rPr lang="en-GB" dirty="0"/>
              <a:t> Shortest Path Algorithm Explained | With Example | Graph Theory</a:t>
            </a:r>
          </a:p>
          <a:p>
            <a:pPr lvl="1"/>
            <a:r>
              <a:rPr lang="en-GB" dirty="0">
                <a:hlinkClick r:id="rId2"/>
              </a:rPr>
              <a:t>https://www.youtube.com/watch?v=bZkzH5x0SKU</a:t>
            </a:r>
            <a:r>
              <a:rPr lang="en-GB" dirty="0"/>
              <a:t> </a:t>
            </a:r>
          </a:p>
          <a:p>
            <a:r>
              <a:rPr lang="en-GB" dirty="0"/>
              <a:t>Dijkstra's algorithm in 3 minutes</a:t>
            </a:r>
          </a:p>
          <a:p>
            <a:pPr lvl="1"/>
            <a:r>
              <a:rPr lang="en-GB" dirty="0">
                <a:hlinkClick r:id="rId3"/>
              </a:rPr>
              <a:t>https://www.youtube.com/watch?v=_lHSawdgXpI</a:t>
            </a:r>
            <a:r>
              <a:rPr lang="en-GB" dirty="0"/>
              <a:t> </a:t>
            </a:r>
          </a:p>
          <a:p>
            <a:r>
              <a:rPr lang="en-GB" dirty="0"/>
              <a:t>Bellman-Ford in 4 minutes — Theory</a:t>
            </a:r>
          </a:p>
          <a:p>
            <a:pPr lvl="1"/>
            <a:r>
              <a:rPr lang="en-GB" dirty="0">
                <a:hlinkClick r:id="rId4"/>
              </a:rPr>
              <a:t>https://www.youtube.com/watch?v=9PHkk0UavIM</a:t>
            </a:r>
            <a:endParaRPr lang="en-GB" dirty="0"/>
          </a:p>
          <a:p>
            <a:r>
              <a:rPr lang="en-GB" dirty="0"/>
              <a:t>Bellman-Ford in 5 minutes — Step by step example</a:t>
            </a:r>
          </a:p>
          <a:p>
            <a:pPr lvl="1"/>
            <a:r>
              <a:rPr lang="en-GB" dirty="0">
                <a:hlinkClick r:id="rId5"/>
              </a:rPr>
              <a:t>https://www.youtube.com/watch?v=obWXjtg0L64</a:t>
            </a:r>
            <a:r>
              <a:rPr lang="en-GB" dirty="0"/>
              <a:t> </a:t>
            </a:r>
          </a:p>
        </p:txBody>
      </p:sp>
    </p:spTree>
    <p:extLst>
      <p:ext uri="{BB962C8B-B14F-4D97-AF65-F5344CB8AC3E}">
        <p14:creationId xmlns:p14="http://schemas.microsoft.com/office/powerpoint/2010/main" val="1345513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F3139-703A-9134-6082-D1F7620DD66B}"/>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5E747451-D95E-F00B-CE40-E844B850D48F}"/>
              </a:ext>
            </a:extLst>
          </p:cNvPr>
          <p:cNvSpPr>
            <a:spLocks noGrp="1"/>
          </p:cNvSpPr>
          <p:nvPr>
            <p:ph idx="1"/>
          </p:nvPr>
        </p:nvSpPr>
        <p:spPr/>
        <p:txBody>
          <a:bodyPr>
            <a:normAutofit/>
          </a:bodyPr>
          <a:lstStyle/>
          <a:p>
            <a:r>
              <a:rPr lang="en-GB" dirty="0"/>
              <a:t>Which of the following algorithm can be used to efficiently calculate single source shortest paths in a Directed Acyclic Graph?</a:t>
            </a:r>
          </a:p>
          <a:p>
            <a:pPr lvl="1"/>
            <a:r>
              <a:rPr lang="en-GB" dirty="0"/>
              <a:t>Dijkstra</a:t>
            </a:r>
          </a:p>
          <a:p>
            <a:pPr lvl="1"/>
            <a:r>
              <a:rPr lang="en-GB" dirty="0"/>
              <a:t>Bellman-Ford</a:t>
            </a:r>
          </a:p>
          <a:p>
            <a:pPr lvl="1"/>
            <a:r>
              <a:rPr lang="en-GB" dirty="0"/>
              <a:t>Topological Sort</a:t>
            </a:r>
          </a:p>
          <a:p>
            <a:pPr lvl="1"/>
            <a:r>
              <a:rPr lang="en-GB" dirty="0"/>
              <a:t>Strongly Connected Component</a:t>
            </a:r>
          </a:p>
          <a:p>
            <a:r>
              <a:rPr lang="en-GB" dirty="0"/>
              <a:t>ANS: Topological Sort</a:t>
            </a:r>
          </a:p>
          <a:p>
            <a:r>
              <a:rPr lang="en-GB" dirty="0"/>
              <a:t>Using Topological Sort, we can find single source shortest paths in O(V+E) time which is the most efficient algorithm</a:t>
            </a:r>
            <a:endParaRPr lang="en-SE" dirty="0"/>
          </a:p>
        </p:txBody>
      </p:sp>
    </p:spTree>
    <p:extLst>
      <p:ext uri="{BB962C8B-B14F-4D97-AF65-F5344CB8AC3E}">
        <p14:creationId xmlns:p14="http://schemas.microsoft.com/office/powerpoint/2010/main" val="1112395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04DEC-57E6-E463-DD2A-7181E9CC0966}"/>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4C2E6B6D-425E-AC35-B4F9-487C57506C66}"/>
              </a:ext>
            </a:extLst>
          </p:cNvPr>
          <p:cNvSpPr>
            <a:spLocks noGrp="1"/>
          </p:cNvSpPr>
          <p:nvPr>
            <p:ph idx="1"/>
          </p:nvPr>
        </p:nvSpPr>
        <p:spPr/>
        <p:txBody>
          <a:bodyPr/>
          <a:lstStyle/>
          <a:p>
            <a:r>
              <a:rPr lang="en-GB" dirty="0"/>
              <a:t>Given a graph where all edges have positive weights, the shortest paths produced by </a:t>
            </a:r>
            <a:r>
              <a:rPr lang="en-GB" dirty="0" err="1"/>
              <a:t>Dijsktra</a:t>
            </a:r>
            <a:r>
              <a:rPr lang="en-GB" dirty="0"/>
              <a:t> and Bellman Ford algorithm may be different but path weight would always be same.</a:t>
            </a:r>
          </a:p>
          <a:p>
            <a:r>
              <a:rPr lang="en-GB" dirty="0"/>
              <a:t>ANS: True</a:t>
            </a:r>
          </a:p>
          <a:p>
            <a:r>
              <a:rPr lang="en-GB" dirty="0"/>
              <a:t>Dijkstra and Bellman-Ford both work fine for a graph with all positive weights, but they are different algorithms and may pick different edges for shortest paths.</a:t>
            </a:r>
            <a:endParaRPr lang="en-SE" dirty="0"/>
          </a:p>
        </p:txBody>
      </p:sp>
    </p:spTree>
    <p:extLst>
      <p:ext uri="{BB962C8B-B14F-4D97-AF65-F5344CB8AC3E}">
        <p14:creationId xmlns:p14="http://schemas.microsoft.com/office/powerpoint/2010/main" val="35876396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E5267-B925-7FA8-B7C7-D89B26712CB9}"/>
              </a:ext>
            </a:extLst>
          </p:cNvPr>
          <p:cNvSpPr>
            <a:spLocks noGrp="1"/>
          </p:cNvSpPr>
          <p:nvPr>
            <p:ph type="title"/>
          </p:nvPr>
        </p:nvSpPr>
        <p:spPr/>
        <p:txBody>
          <a:bodyPr/>
          <a:lstStyle/>
          <a:p>
            <a:r>
              <a:rPr lang="en-GB" dirty="0"/>
              <a:t>Quiz </a:t>
            </a:r>
            <a:endParaRPr lang="en-SE" dirty="0"/>
          </a:p>
        </p:txBody>
      </p:sp>
      <p:sp>
        <p:nvSpPr>
          <p:cNvPr id="3" name="Content Placeholder 2">
            <a:extLst>
              <a:ext uri="{FF2B5EF4-FFF2-40B4-BE49-F238E27FC236}">
                <a16:creationId xmlns:a16="http://schemas.microsoft.com/office/drawing/2014/main" id="{2519B72E-9FC7-ADB7-CA6C-BA76E03D3E84}"/>
              </a:ext>
            </a:extLst>
          </p:cNvPr>
          <p:cNvSpPr>
            <a:spLocks noGrp="1"/>
          </p:cNvSpPr>
          <p:nvPr>
            <p:ph idx="1"/>
          </p:nvPr>
        </p:nvSpPr>
        <p:spPr/>
        <p:txBody>
          <a:bodyPr>
            <a:normAutofit fontScale="92500" lnSpcReduction="10000"/>
          </a:bodyPr>
          <a:lstStyle/>
          <a:p>
            <a:r>
              <a:rPr lang="en-GB" dirty="0"/>
              <a:t>Match the following    </a:t>
            </a:r>
          </a:p>
          <a:p>
            <a:pPr lvl="1"/>
            <a:r>
              <a:rPr lang="en-GB" dirty="0"/>
              <a:t>Group A</a:t>
            </a:r>
          </a:p>
          <a:p>
            <a:pPr lvl="1"/>
            <a:r>
              <a:rPr lang="en-GB" dirty="0"/>
              <a:t>a) Dijkstra's single shortest path algo</a:t>
            </a:r>
          </a:p>
          <a:p>
            <a:pPr lvl="1"/>
            <a:r>
              <a:rPr lang="en-GB" dirty="0"/>
              <a:t>b) Bellmen Ford's single shortest path algo</a:t>
            </a:r>
          </a:p>
          <a:p>
            <a:pPr lvl="1"/>
            <a:r>
              <a:rPr lang="en-GB" dirty="0"/>
              <a:t>c) Floyd </a:t>
            </a:r>
            <a:r>
              <a:rPr lang="en-GB" dirty="0" err="1"/>
              <a:t>Warshall's</a:t>
            </a:r>
            <a:r>
              <a:rPr lang="en-GB" dirty="0"/>
              <a:t> all pair shortest path algo</a:t>
            </a:r>
          </a:p>
          <a:p>
            <a:pPr lvl="1"/>
            <a:r>
              <a:rPr lang="en-GB" dirty="0"/>
              <a:t>Group B</a:t>
            </a:r>
          </a:p>
          <a:p>
            <a:pPr lvl="1"/>
            <a:r>
              <a:rPr lang="en-GB" dirty="0"/>
              <a:t>p) Dynamic Programming</a:t>
            </a:r>
          </a:p>
          <a:p>
            <a:pPr lvl="1"/>
            <a:r>
              <a:rPr lang="en-GB" dirty="0"/>
              <a:t>q) Backtracking</a:t>
            </a:r>
          </a:p>
          <a:p>
            <a:pPr lvl="1"/>
            <a:r>
              <a:rPr lang="en-GB" dirty="0"/>
              <a:t>r) Greedy Algorithm</a:t>
            </a:r>
          </a:p>
          <a:p>
            <a:r>
              <a:rPr lang="en-GB" dirty="0"/>
              <a:t>Dijkstra is a greedy algorithm where we pick the minimum distant vertex from not yet finalized vertices. Bellman Ford and Floyd </a:t>
            </a:r>
            <a:r>
              <a:rPr lang="en-GB" dirty="0" err="1"/>
              <a:t>Warshall</a:t>
            </a:r>
            <a:r>
              <a:rPr lang="en-GB" dirty="0"/>
              <a:t> both are Dynamic Programming algorithms where we build the shortest paths in bottom up manner.</a:t>
            </a:r>
            <a:endParaRPr lang="en-SE" dirty="0"/>
          </a:p>
        </p:txBody>
      </p:sp>
    </p:spTree>
    <p:extLst>
      <p:ext uri="{BB962C8B-B14F-4D97-AF65-F5344CB8AC3E}">
        <p14:creationId xmlns:p14="http://schemas.microsoft.com/office/powerpoint/2010/main" val="1671389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9D1B-7C8A-15D4-643D-07A56EDA27BB}"/>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A2B7A950-8755-FB84-2AE9-941E47B58564}"/>
              </a:ext>
            </a:extLst>
          </p:cNvPr>
          <p:cNvSpPr>
            <a:spLocks noGrp="1"/>
          </p:cNvSpPr>
          <p:nvPr>
            <p:ph idx="1"/>
          </p:nvPr>
        </p:nvSpPr>
        <p:spPr/>
        <p:txBody>
          <a:bodyPr>
            <a:normAutofit fontScale="85000" lnSpcReduction="20000"/>
          </a:bodyPr>
          <a:lstStyle/>
          <a:p>
            <a:r>
              <a:rPr lang="en-GB" dirty="0"/>
              <a:t>Let G be a directed graph whose vertex set is the set of numbers from 1 to 100. There is an edge from a vertex </a:t>
            </a:r>
            <a:r>
              <a:rPr lang="en-GB" dirty="0" err="1"/>
              <a:t>i</a:t>
            </a:r>
            <a:r>
              <a:rPr lang="en-GB" dirty="0"/>
              <a:t> to a vertex j if either j = </a:t>
            </a:r>
            <a:r>
              <a:rPr lang="en-GB" dirty="0" err="1"/>
              <a:t>i</a:t>
            </a:r>
            <a:r>
              <a:rPr lang="en-GB" dirty="0"/>
              <a:t> + 1 or j = 3i. The minimum number of edges in a path in G from vertex 1 to vertex 100 is </a:t>
            </a:r>
          </a:p>
          <a:p>
            <a:r>
              <a:rPr lang="en-GB" dirty="0"/>
              <a:t>A. 4 B. 7 C. 23 D. 99</a:t>
            </a:r>
          </a:p>
          <a:p>
            <a:r>
              <a:rPr lang="en-GB" dirty="0"/>
              <a:t>ANS: 7</a:t>
            </a:r>
          </a:p>
          <a:p>
            <a:r>
              <a:rPr lang="en-GB" dirty="0"/>
              <a:t>The task is to find minimum number of edges in a path in G from vertex 1 to vertex 100 such that we can move to either i+1 or 3i from a vertex </a:t>
            </a:r>
            <a:r>
              <a:rPr lang="en-GB" dirty="0" err="1"/>
              <a:t>i</a:t>
            </a:r>
            <a:r>
              <a:rPr lang="en-GB" dirty="0"/>
              <a:t>.</a:t>
            </a:r>
          </a:p>
          <a:p>
            <a:r>
              <a:rPr lang="en-GB" dirty="0"/>
              <a:t>Since the task is to minimize number of edges, we would prefer to follow 3*</a:t>
            </a:r>
            <a:r>
              <a:rPr lang="en-GB" dirty="0" err="1"/>
              <a:t>i</a:t>
            </a:r>
            <a:r>
              <a:rPr lang="en-GB" dirty="0"/>
              <a:t>.  Let us follow multiple of 3. 1 =&gt; 3 =&gt; 9 =&gt; 27 =&gt; 81, now we can't follow multiple of 3 anymore. So we will have to follow i+1. This solution gives a long path.</a:t>
            </a:r>
          </a:p>
          <a:p>
            <a:r>
              <a:rPr lang="en-GB" dirty="0"/>
              <a:t>What if we begin from end, and we reduce by 1 if the value is not multiple of 3, else we divide by 3. 100 =&gt; 99 =&gt; 33 =&gt; 11 =&gt; 10 =&gt; 9 =&gt; 3 =&gt; 1</a:t>
            </a:r>
          </a:p>
          <a:p>
            <a:r>
              <a:rPr lang="en-GB" dirty="0"/>
              <a:t>So we need total 7 edges.</a:t>
            </a:r>
            <a:endParaRPr lang="en-SE" dirty="0"/>
          </a:p>
        </p:txBody>
      </p:sp>
    </p:spTree>
    <p:extLst>
      <p:ext uri="{BB962C8B-B14F-4D97-AF65-F5344CB8AC3E}">
        <p14:creationId xmlns:p14="http://schemas.microsoft.com/office/powerpoint/2010/main" val="400290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FE8D7-82A1-314C-A36F-EED19F534296}"/>
              </a:ext>
            </a:extLst>
          </p:cNvPr>
          <p:cNvSpPr>
            <a:spLocks noGrp="1"/>
          </p:cNvSpPr>
          <p:nvPr>
            <p:ph type="title"/>
          </p:nvPr>
        </p:nvSpPr>
        <p:spPr>
          <a:xfrm>
            <a:off x="0" y="274638"/>
            <a:ext cx="9144000" cy="1143000"/>
          </a:xfrm>
        </p:spPr>
        <p:txBody>
          <a:bodyPr>
            <a:normAutofit/>
          </a:bodyPr>
          <a:lstStyle/>
          <a:p>
            <a:r>
              <a:rPr lang="en-US" sz="2800" dirty="0"/>
              <a:t>Data Structures for Single-source Shortest Paths</a:t>
            </a:r>
          </a:p>
        </p:txBody>
      </p:sp>
      <p:sp>
        <p:nvSpPr>
          <p:cNvPr id="4" name="Rectangle 3">
            <a:extLst>
              <a:ext uri="{FF2B5EF4-FFF2-40B4-BE49-F238E27FC236}">
                <a16:creationId xmlns:a16="http://schemas.microsoft.com/office/drawing/2014/main" id="{5C980363-1C83-FB42-95A9-CCBB39E6BB95}"/>
              </a:ext>
            </a:extLst>
          </p:cNvPr>
          <p:cNvSpPr/>
          <p:nvPr/>
        </p:nvSpPr>
        <p:spPr>
          <a:xfrm>
            <a:off x="448811" y="1383100"/>
            <a:ext cx="5314013" cy="338554"/>
          </a:xfrm>
          <a:prstGeom prst="rect">
            <a:avLst/>
          </a:prstGeom>
          <a:solidFill>
            <a:srgbClr val="E6A20E"/>
          </a:solidFill>
        </p:spPr>
        <p:txBody>
          <a:bodyPr wrap="square">
            <a:spAutoFit/>
          </a:bodyPr>
          <a:lstStyle/>
          <a:p>
            <a:pPr>
              <a:spcBef>
                <a:spcPts val="100"/>
              </a:spcBef>
              <a:spcAft>
                <a:spcPts val="100"/>
              </a:spcAft>
              <a:buClr>
                <a:schemeClr val="accent1"/>
              </a:buClr>
            </a:pPr>
            <a:r>
              <a:rPr lang="en-US" sz="1600" dirty="0">
                <a:solidFill>
                  <a:schemeClr val="accent1"/>
                </a:solidFill>
                <a:latin typeface="Arial"/>
                <a:cs typeface="Arial"/>
              </a:rPr>
              <a:t>Goal. </a:t>
            </a:r>
            <a:r>
              <a:rPr lang="en-US" sz="1600" dirty="0">
                <a:latin typeface="Arial"/>
                <a:cs typeface="Arial"/>
              </a:rPr>
              <a:t>Find the shortest path from s to every other vertex.</a:t>
            </a:r>
          </a:p>
        </p:txBody>
      </p:sp>
      <p:sp>
        <p:nvSpPr>
          <p:cNvPr id="5" name="Rectangle 4">
            <a:extLst>
              <a:ext uri="{FF2B5EF4-FFF2-40B4-BE49-F238E27FC236}">
                <a16:creationId xmlns:a16="http://schemas.microsoft.com/office/drawing/2014/main" id="{0A0210C8-EBB1-A54A-9CF9-261BA14CC58C}"/>
              </a:ext>
            </a:extLst>
          </p:cNvPr>
          <p:cNvSpPr/>
          <p:nvPr/>
        </p:nvSpPr>
        <p:spPr>
          <a:xfrm>
            <a:off x="448811" y="1996897"/>
            <a:ext cx="5314013" cy="338554"/>
          </a:xfrm>
          <a:prstGeom prst="rect">
            <a:avLst/>
          </a:prstGeom>
          <a:solidFill>
            <a:schemeClr val="accent1"/>
          </a:solidFill>
        </p:spPr>
        <p:txBody>
          <a:bodyPr wrap="square">
            <a:spAutoFit/>
          </a:bodyPr>
          <a:lstStyle/>
          <a:p>
            <a:pPr>
              <a:spcBef>
                <a:spcPts val="100"/>
              </a:spcBef>
              <a:spcAft>
                <a:spcPts val="100"/>
              </a:spcAft>
              <a:buClr>
                <a:schemeClr val="accent1"/>
              </a:buClr>
            </a:pPr>
            <a:r>
              <a:rPr lang="en-US" sz="1600" dirty="0">
                <a:solidFill>
                  <a:srgbClr val="FFFF00"/>
                </a:solidFill>
                <a:latin typeface="Arial"/>
                <a:cs typeface="Arial"/>
              </a:rPr>
              <a:t>Observation. </a:t>
            </a:r>
            <a:r>
              <a:rPr lang="en-US" sz="1600" dirty="0">
                <a:solidFill>
                  <a:schemeClr val="bg1"/>
                </a:solidFill>
                <a:latin typeface="Arial"/>
                <a:cs typeface="Arial"/>
              </a:rPr>
              <a:t>A shortest-paths tree (SPT) solution exists. </a:t>
            </a:r>
          </a:p>
        </p:txBody>
      </p:sp>
      <p:sp>
        <p:nvSpPr>
          <p:cNvPr id="6" name="object 4">
            <a:extLst>
              <a:ext uri="{FF2B5EF4-FFF2-40B4-BE49-F238E27FC236}">
                <a16:creationId xmlns:a16="http://schemas.microsoft.com/office/drawing/2014/main" id="{BA537782-A6F6-964A-B940-0562C046F1AD}"/>
              </a:ext>
            </a:extLst>
          </p:cNvPr>
          <p:cNvSpPr txBox="1"/>
          <p:nvPr/>
        </p:nvSpPr>
        <p:spPr>
          <a:xfrm>
            <a:off x="6322995" y="3567792"/>
            <a:ext cx="2253161" cy="193683"/>
          </a:xfrm>
          <a:prstGeom prst="rect">
            <a:avLst/>
          </a:prstGeom>
        </p:spPr>
        <p:txBody>
          <a:bodyPr vert="horz" wrap="square" lIns="0" tIns="8930" rIns="0" bIns="0" rtlCol="0">
            <a:spAutoFit/>
          </a:bodyPr>
          <a:lstStyle/>
          <a:p>
            <a:pPr marL="8929">
              <a:spcBef>
                <a:spcPts val="70"/>
              </a:spcBef>
            </a:pPr>
            <a:r>
              <a:rPr sz="1200" kern="0" dirty="0">
                <a:solidFill>
                  <a:schemeClr val="accent1"/>
                </a:solidFill>
                <a:latin typeface="DejaVu Sans"/>
                <a:cs typeface="DejaVu Sans"/>
              </a:rPr>
              <a:t>shortest-paths</a:t>
            </a:r>
            <a:r>
              <a:rPr sz="1200" spc="-46" dirty="0">
                <a:solidFill>
                  <a:schemeClr val="accent1"/>
                </a:solidFill>
                <a:latin typeface="DejaVu Sans"/>
                <a:cs typeface="DejaVu Sans"/>
              </a:rPr>
              <a:t> </a:t>
            </a:r>
            <a:r>
              <a:rPr sz="1200" kern="0" dirty="0">
                <a:solidFill>
                  <a:schemeClr val="accent1"/>
                </a:solidFill>
                <a:latin typeface="DejaVu Sans"/>
              </a:rPr>
              <a:t>tree from 0</a:t>
            </a:r>
          </a:p>
        </p:txBody>
      </p:sp>
      <p:sp>
        <p:nvSpPr>
          <p:cNvPr id="7" name="object 11">
            <a:extLst>
              <a:ext uri="{FF2B5EF4-FFF2-40B4-BE49-F238E27FC236}">
                <a16:creationId xmlns:a16="http://schemas.microsoft.com/office/drawing/2014/main" id="{E5646FD0-A6FD-AB4A-BDC3-726B4994FAEF}"/>
              </a:ext>
            </a:extLst>
          </p:cNvPr>
          <p:cNvSpPr/>
          <p:nvPr/>
        </p:nvSpPr>
        <p:spPr>
          <a:xfrm>
            <a:off x="6198722" y="2381833"/>
            <a:ext cx="404068" cy="134838"/>
          </a:xfrm>
          <a:custGeom>
            <a:avLst/>
            <a:gdLst/>
            <a:ahLst/>
            <a:cxnLst/>
            <a:rect l="l" t="t" r="r" b="b"/>
            <a:pathLst>
              <a:path w="574675" h="191770">
                <a:moveTo>
                  <a:pt x="0" y="0"/>
                </a:moveTo>
                <a:lnTo>
                  <a:pt x="574615" y="191703"/>
                </a:lnTo>
              </a:path>
            </a:pathLst>
          </a:custGeom>
          <a:ln w="40554">
            <a:solidFill>
              <a:srgbClr val="BCBEC0"/>
            </a:solidFill>
          </a:ln>
        </p:spPr>
        <p:txBody>
          <a:bodyPr wrap="square" lIns="0" tIns="0" rIns="0" bIns="0" rtlCol="0"/>
          <a:lstStyle/>
          <a:p>
            <a:endParaRPr sz="1266"/>
          </a:p>
        </p:txBody>
      </p:sp>
      <p:sp>
        <p:nvSpPr>
          <p:cNvPr id="8" name="object 12">
            <a:extLst>
              <a:ext uri="{FF2B5EF4-FFF2-40B4-BE49-F238E27FC236}">
                <a16:creationId xmlns:a16="http://schemas.microsoft.com/office/drawing/2014/main" id="{5B9FC1FE-7C35-9A45-B11A-43C116220899}"/>
              </a:ext>
            </a:extLst>
          </p:cNvPr>
          <p:cNvSpPr/>
          <p:nvPr/>
        </p:nvSpPr>
        <p:spPr>
          <a:xfrm>
            <a:off x="6542844" y="2452869"/>
            <a:ext cx="181273" cy="104477"/>
          </a:xfrm>
          <a:custGeom>
            <a:avLst/>
            <a:gdLst/>
            <a:ahLst/>
            <a:cxnLst/>
            <a:rect l="l" t="t" r="r" b="b"/>
            <a:pathLst>
              <a:path w="257810" h="148590">
                <a:moveTo>
                  <a:pt x="234631" y="134569"/>
                </a:moveTo>
                <a:lnTo>
                  <a:pt x="130175" y="134569"/>
                </a:lnTo>
                <a:lnTo>
                  <a:pt x="257187" y="148031"/>
                </a:lnTo>
                <a:lnTo>
                  <a:pt x="234631" y="134569"/>
                </a:lnTo>
                <a:close/>
              </a:path>
              <a:path w="257810" h="148590">
                <a:moveTo>
                  <a:pt x="49403" y="0"/>
                </a:moveTo>
                <a:lnTo>
                  <a:pt x="46520" y="723"/>
                </a:lnTo>
                <a:lnTo>
                  <a:pt x="65493" y="84086"/>
                </a:lnTo>
                <a:lnTo>
                  <a:pt x="0" y="139674"/>
                </a:lnTo>
                <a:lnTo>
                  <a:pt x="1955" y="141668"/>
                </a:lnTo>
                <a:lnTo>
                  <a:pt x="130175" y="134569"/>
                </a:lnTo>
                <a:lnTo>
                  <a:pt x="234631" y="134569"/>
                </a:lnTo>
                <a:lnTo>
                  <a:pt x="147599" y="82626"/>
                </a:lnTo>
                <a:lnTo>
                  <a:pt x="49403" y="0"/>
                </a:lnTo>
                <a:close/>
              </a:path>
            </a:pathLst>
          </a:custGeom>
          <a:solidFill>
            <a:srgbClr val="BCBEC0"/>
          </a:solidFill>
        </p:spPr>
        <p:txBody>
          <a:bodyPr wrap="square" lIns="0" tIns="0" rIns="0" bIns="0" rtlCol="0"/>
          <a:lstStyle/>
          <a:p>
            <a:endParaRPr sz="1266"/>
          </a:p>
        </p:txBody>
      </p:sp>
      <p:sp>
        <p:nvSpPr>
          <p:cNvPr id="9" name="object 13">
            <a:extLst>
              <a:ext uri="{FF2B5EF4-FFF2-40B4-BE49-F238E27FC236}">
                <a16:creationId xmlns:a16="http://schemas.microsoft.com/office/drawing/2014/main" id="{00729DB7-2B19-4B42-A39B-CC24AD8039F2}"/>
              </a:ext>
            </a:extLst>
          </p:cNvPr>
          <p:cNvSpPr/>
          <p:nvPr/>
        </p:nvSpPr>
        <p:spPr>
          <a:xfrm>
            <a:off x="6077778" y="2341498"/>
            <a:ext cx="180826" cy="104477"/>
          </a:xfrm>
          <a:custGeom>
            <a:avLst/>
            <a:gdLst/>
            <a:ahLst/>
            <a:cxnLst/>
            <a:rect l="l" t="t" r="r" b="b"/>
            <a:pathLst>
              <a:path w="257175" h="148590">
                <a:moveTo>
                  <a:pt x="0" y="0"/>
                </a:moveTo>
                <a:lnTo>
                  <a:pt x="109575" y="65405"/>
                </a:lnTo>
                <a:lnTo>
                  <a:pt x="207771" y="148031"/>
                </a:lnTo>
                <a:lnTo>
                  <a:pt x="210654" y="147307"/>
                </a:lnTo>
                <a:lnTo>
                  <a:pt x="191681" y="63944"/>
                </a:lnTo>
                <a:lnTo>
                  <a:pt x="251159" y="13462"/>
                </a:lnTo>
                <a:lnTo>
                  <a:pt x="127000" y="13462"/>
                </a:lnTo>
                <a:lnTo>
                  <a:pt x="0" y="0"/>
                </a:lnTo>
                <a:close/>
              </a:path>
              <a:path w="257175" h="148590">
                <a:moveTo>
                  <a:pt x="255219" y="6362"/>
                </a:moveTo>
                <a:lnTo>
                  <a:pt x="127000" y="13462"/>
                </a:lnTo>
                <a:lnTo>
                  <a:pt x="251159" y="13462"/>
                </a:lnTo>
                <a:lnTo>
                  <a:pt x="257175" y="8356"/>
                </a:lnTo>
                <a:lnTo>
                  <a:pt x="255219" y="6362"/>
                </a:lnTo>
                <a:close/>
              </a:path>
            </a:pathLst>
          </a:custGeom>
          <a:solidFill>
            <a:srgbClr val="BCBEC0"/>
          </a:solidFill>
        </p:spPr>
        <p:txBody>
          <a:bodyPr wrap="square" lIns="0" tIns="0" rIns="0" bIns="0" rtlCol="0"/>
          <a:lstStyle/>
          <a:p>
            <a:endParaRPr sz="1266"/>
          </a:p>
        </p:txBody>
      </p:sp>
      <p:sp>
        <p:nvSpPr>
          <p:cNvPr id="10" name="object 14">
            <a:extLst>
              <a:ext uri="{FF2B5EF4-FFF2-40B4-BE49-F238E27FC236}">
                <a16:creationId xmlns:a16="http://schemas.microsoft.com/office/drawing/2014/main" id="{7AD381C3-5183-A24D-B353-74464B3F60B2}"/>
              </a:ext>
            </a:extLst>
          </p:cNvPr>
          <p:cNvSpPr/>
          <p:nvPr/>
        </p:nvSpPr>
        <p:spPr>
          <a:xfrm>
            <a:off x="6522468" y="2372341"/>
            <a:ext cx="404068" cy="134838"/>
          </a:xfrm>
          <a:custGeom>
            <a:avLst/>
            <a:gdLst/>
            <a:ahLst/>
            <a:cxnLst/>
            <a:rect l="l" t="t" r="r" b="b"/>
            <a:pathLst>
              <a:path w="574675" h="191770">
                <a:moveTo>
                  <a:pt x="0" y="0"/>
                </a:moveTo>
                <a:lnTo>
                  <a:pt x="574615" y="191703"/>
                </a:lnTo>
              </a:path>
            </a:pathLst>
          </a:custGeom>
          <a:ln w="40554">
            <a:solidFill>
              <a:srgbClr val="BCBEC0"/>
            </a:solidFill>
          </a:ln>
        </p:spPr>
        <p:txBody>
          <a:bodyPr wrap="square" lIns="0" tIns="0" rIns="0" bIns="0" rtlCol="0"/>
          <a:lstStyle/>
          <a:p>
            <a:endParaRPr sz="1266"/>
          </a:p>
        </p:txBody>
      </p:sp>
      <p:sp>
        <p:nvSpPr>
          <p:cNvPr id="11" name="object 15">
            <a:extLst>
              <a:ext uri="{FF2B5EF4-FFF2-40B4-BE49-F238E27FC236}">
                <a16:creationId xmlns:a16="http://schemas.microsoft.com/office/drawing/2014/main" id="{9C252CA0-3505-734F-9FA7-CFEEB6A188DA}"/>
              </a:ext>
            </a:extLst>
          </p:cNvPr>
          <p:cNvSpPr/>
          <p:nvPr/>
        </p:nvSpPr>
        <p:spPr>
          <a:xfrm>
            <a:off x="6866600" y="2443368"/>
            <a:ext cx="180826" cy="104477"/>
          </a:xfrm>
          <a:custGeom>
            <a:avLst/>
            <a:gdLst/>
            <a:ahLst/>
            <a:cxnLst/>
            <a:rect l="l" t="t" r="r" b="b"/>
            <a:pathLst>
              <a:path w="257175" h="148590">
                <a:moveTo>
                  <a:pt x="234621" y="134581"/>
                </a:moveTo>
                <a:lnTo>
                  <a:pt x="130175" y="134581"/>
                </a:lnTo>
                <a:lnTo>
                  <a:pt x="257175" y="148043"/>
                </a:lnTo>
                <a:lnTo>
                  <a:pt x="234621" y="134581"/>
                </a:lnTo>
                <a:close/>
              </a:path>
              <a:path w="257175" h="148590">
                <a:moveTo>
                  <a:pt x="49402" y="0"/>
                </a:moveTo>
                <a:lnTo>
                  <a:pt x="46520" y="736"/>
                </a:lnTo>
                <a:lnTo>
                  <a:pt x="65493" y="84099"/>
                </a:lnTo>
                <a:lnTo>
                  <a:pt x="0" y="139687"/>
                </a:lnTo>
                <a:lnTo>
                  <a:pt x="1943" y="141668"/>
                </a:lnTo>
                <a:lnTo>
                  <a:pt x="130175" y="134581"/>
                </a:lnTo>
                <a:lnTo>
                  <a:pt x="234621" y="134581"/>
                </a:lnTo>
                <a:lnTo>
                  <a:pt x="147599" y="82638"/>
                </a:lnTo>
                <a:lnTo>
                  <a:pt x="49402" y="0"/>
                </a:lnTo>
                <a:close/>
              </a:path>
            </a:pathLst>
          </a:custGeom>
          <a:solidFill>
            <a:srgbClr val="BCBEC0"/>
          </a:solidFill>
        </p:spPr>
        <p:txBody>
          <a:bodyPr wrap="square" lIns="0" tIns="0" rIns="0" bIns="0" rtlCol="0"/>
          <a:lstStyle/>
          <a:p>
            <a:endParaRPr sz="1266"/>
          </a:p>
        </p:txBody>
      </p:sp>
      <p:sp>
        <p:nvSpPr>
          <p:cNvPr id="12" name="object 16">
            <a:extLst>
              <a:ext uri="{FF2B5EF4-FFF2-40B4-BE49-F238E27FC236}">
                <a16:creationId xmlns:a16="http://schemas.microsoft.com/office/drawing/2014/main" id="{BCACB6A4-A80C-C442-8658-CD3DB2E6EB43}"/>
              </a:ext>
            </a:extLst>
          </p:cNvPr>
          <p:cNvSpPr/>
          <p:nvPr/>
        </p:nvSpPr>
        <p:spPr>
          <a:xfrm>
            <a:off x="6401523" y="2332006"/>
            <a:ext cx="181273" cy="104477"/>
          </a:xfrm>
          <a:custGeom>
            <a:avLst/>
            <a:gdLst/>
            <a:ahLst/>
            <a:cxnLst/>
            <a:rect l="l" t="t" r="r" b="b"/>
            <a:pathLst>
              <a:path w="257810" h="148590">
                <a:moveTo>
                  <a:pt x="0" y="0"/>
                </a:moveTo>
                <a:lnTo>
                  <a:pt x="109575" y="65404"/>
                </a:lnTo>
                <a:lnTo>
                  <a:pt x="207784" y="148031"/>
                </a:lnTo>
                <a:lnTo>
                  <a:pt x="210667" y="147307"/>
                </a:lnTo>
                <a:lnTo>
                  <a:pt x="191693" y="63944"/>
                </a:lnTo>
                <a:lnTo>
                  <a:pt x="251172" y="13461"/>
                </a:lnTo>
                <a:lnTo>
                  <a:pt x="127012" y="13461"/>
                </a:lnTo>
                <a:lnTo>
                  <a:pt x="0" y="0"/>
                </a:lnTo>
                <a:close/>
              </a:path>
              <a:path w="257810" h="148590">
                <a:moveTo>
                  <a:pt x="255231" y="6362"/>
                </a:moveTo>
                <a:lnTo>
                  <a:pt x="127012" y="13461"/>
                </a:lnTo>
                <a:lnTo>
                  <a:pt x="251172" y="13461"/>
                </a:lnTo>
                <a:lnTo>
                  <a:pt x="257187" y="8356"/>
                </a:lnTo>
                <a:lnTo>
                  <a:pt x="255231" y="6362"/>
                </a:lnTo>
                <a:close/>
              </a:path>
            </a:pathLst>
          </a:custGeom>
          <a:solidFill>
            <a:srgbClr val="BCBEC0"/>
          </a:solidFill>
        </p:spPr>
        <p:txBody>
          <a:bodyPr wrap="square" lIns="0" tIns="0" rIns="0" bIns="0" rtlCol="0"/>
          <a:lstStyle/>
          <a:p>
            <a:endParaRPr sz="1266"/>
          </a:p>
        </p:txBody>
      </p:sp>
      <p:sp>
        <p:nvSpPr>
          <p:cNvPr id="13" name="object 17">
            <a:extLst>
              <a:ext uri="{FF2B5EF4-FFF2-40B4-BE49-F238E27FC236}">
                <a16:creationId xmlns:a16="http://schemas.microsoft.com/office/drawing/2014/main" id="{56EEF246-46B8-D540-B268-F03EAE04176A}"/>
              </a:ext>
            </a:extLst>
          </p:cNvPr>
          <p:cNvSpPr/>
          <p:nvPr/>
        </p:nvSpPr>
        <p:spPr>
          <a:xfrm>
            <a:off x="6536042" y="3244209"/>
            <a:ext cx="2150269" cy="8930"/>
          </a:xfrm>
          <a:custGeom>
            <a:avLst/>
            <a:gdLst/>
            <a:ahLst/>
            <a:cxnLst/>
            <a:rect l="l" t="t" r="r" b="b"/>
            <a:pathLst>
              <a:path w="3058160" h="12700">
                <a:moveTo>
                  <a:pt x="3057978" y="0"/>
                </a:moveTo>
                <a:lnTo>
                  <a:pt x="0" y="12691"/>
                </a:lnTo>
              </a:path>
            </a:pathLst>
          </a:custGeom>
          <a:ln w="40546">
            <a:solidFill>
              <a:srgbClr val="BCBEC0"/>
            </a:solidFill>
          </a:ln>
        </p:spPr>
        <p:txBody>
          <a:bodyPr wrap="square" lIns="0" tIns="0" rIns="0" bIns="0" rtlCol="0"/>
          <a:lstStyle/>
          <a:p>
            <a:endParaRPr sz="1266"/>
          </a:p>
        </p:txBody>
      </p:sp>
      <p:sp>
        <p:nvSpPr>
          <p:cNvPr id="14" name="object 18">
            <a:extLst>
              <a:ext uri="{FF2B5EF4-FFF2-40B4-BE49-F238E27FC236}">
                <a16:creationId xmlns:a16="http://schemas.microsoft.com/office/drawing/2014/main" id="{6C69C047-8201-6C4F-8994-CFEF8A444EDA}"/>
              </a:ext>
            </a:extLst>
          </p:cNvPr>
          <p:cNvSpPr/>
          <p:nvPr/>
        </p:nvSpPr>
        <p:spPr>
          <a:xfrm>
            <a:off x="6038810" y="1902610"/>
            <a:ext cx="2821532" cy="1515434"/>
          </a:xfrm>
          <a:prstGeom prst="rect">
            <a:avLst/>
          </a:prstGeom>
          <a:blipFill>
            <a:blip r:embed="rId2" cstate="print"/>
            <a:stretch>
              <a:fillRect/>
            </a:stretch>
          </a:blipFill>
        </p:spPr>
        <p:txBody>
          <a:bodyPr wrap="square" lIns="0" tIns="0" rIns="0" bIns="0" rtlCol="0"/>
          <a:lstStyle/>
          <a:p>
            <a:endParaRPr sz="1266"/>
          </a:p>
        </p:txBody>
      </p:sp>
      <p:sp>
        <p:nvSpPr>
          <p:cNvPr id="15" name="Rectangle 14">
            <a:extLst>
              <a:ext uri="{FF2B5EF4-FFF2-40B4-BE49-F238E27FC236}">
                <a16:creationId xmlns:a16="http://schemas.microsoft.com/office/drawing/2014/main" id="{95C1499D-51BD-D34A-835E-3CE2DBAD6345}"/>
              </a:ext>
            </a:extLst>
          </p:cNvPr>
          <p:cNvSpPr/>
          <p:nvPr/>
        </p:nvSpPr>
        <p:spPr>
          <a:xfrm>
            <a:off x="455277" y="2494966"/>
            <a:ext cx="5432227" cy="1704506"/>
          </a:xfrm>
          <a:prstGeom prst="rect">
            <a:avLst/>
          </a:prstGeom>
        </p:spPr>
        <p:txBody>
          <a:bodyPr wrap="square">
            <a:spAutoFit/>
          </a:bodyPr>
          <a:lstStyle/>
          <a:p>
            <a:pPr>
              <a:lnSpc>
                <a:spcPct val="150000"/>
              </a:lnSpc>
            </a:pPr>
            <a:r>
              <a:rPr lang="en-US" b="1" dirty="0">
                <a:solidFill>
                  <a:schemeClr val="accent1"/>
                </a:solidFill>
                <a:latin typeface="Times New Roman" panose="02020603050405020304" pitchFamily="18" charset="0"/>
                <a:cs typeface="Times New Roman" panose="02020603050405020304" pitchFamily="18" charset="0"/>
              </a:rPr>
              <a:t>Consequence. </a:t>
            </a:r>
            <a:r>
              <a:rPr lang="en-US" dirty="0">
                <a:latin typeface="Times New Roman" panose="02020603050405020304" pitchFamily="18" charset="0"/>
                <a:cs typeface="Times New Roman" panose="02020603050405020304" pitchFamily="18" charset="0"/>
              </a:rPr>
              <a:t>Can represent the SPT with two vertex-indexed arrays: </a:t>
            </a:r>
          </a:p>
          <a:p>
            <a:pPr marL="285750" indent="-285750">
              <a:lnSpc>
                <a:spcPct val="150000"/>
              </a:lnSpc>
              <a:buClr>
                <a:schemeClr val="accent6"/>
              </a:buClr>
              <a:buFont typeface="Wingdings" pitchFamily="2" charset="2"/>
              <a:buChar char="§"/>
            </a:pPr>
            <a:r>
              <a:rPr lang="en-US" dirty="0" err="1">
                <a:latin typeface="Times New Roman" panose="02020603050405020304" pitchFamily="18" charset="0"/>
                <a:cs typeface="Times New Roman" panose="02020603050405020304" pitchFamily="18" charset="0"/>
              </a:rPr>
              <a:t>distTo</a:t>
            </a:r>
            <a:r>
              <a:rPr lang="en-US" dirty="0">
                <a:latin typeface="Times New Roman" panose="02020603050405020304" pitchFamily="18" charset="0"/>
                <a:cs typeface="Times New Roman" panose="02020603050405020304" pitchFamily="18" charset="0"/>
              </a:rPr>
              <a:t>[v] is length of shortest path from s to v. </a:t>
            </a:r>
          </a:p>
          <a:p>
            <a:pPr marL="285750" indent="-285750">
              <a:lnSpc>
                <a:spcPct val="150000"/>
              </a:lnSpc>
              <a:buClr>
                <a:schemeClr val="accent6"/>
              </a:buClr>
              <a:buFont typeface="Wingdings" pitchFamily="2" charset="2"/>
              <a:buChar char="§"/>
            </a:pPr>
            <a:r>
              <a:rPr lang="en-US" dirty="0" err="1">
                <a:latin typeface="Times New Roman" panose="02020603050405020304" pitchFamily="18" charset="0"/>
                <a:cs typeface="Times New Roman" panose="02020603050405020304" pitchFamily="18" charset="0"/>
              </a:rPr>
              <a:t>edgeTo</a:t>
            </a:r>
            <a:r>
              <a:rPr lang="en-US" dirty="0">
                <a:latin typeface="Times New Roman" panose="02020603050405020304" pitchFamily="18" charset="0"/>
                <a:cs typeface="Times New Roman" panose="02020603050405020304" pitchFamily="18" charset="0"/>
              </a:rPr>
              <a:t>[v] is last edge on shortest path from s to v.</a:t>
            </a:r>
          </a:p>
        </p:txBody>
      </p:sp>
      <p:sp>
        <p:nvSpPr>
          <p:cNvPr id="16" name="object 5">
            <a:extLst>
              <a:ext uri="{FF2B5EF4-FFF2-40B4-BE49-F238E27FC236}">
                <a16:creationId xmlns:a16="http://schemas.microsoft.com/office/drawing/2014/main" id="{CEA5A9C4-FF5B-0A4E-8247-322AADAF16F6}"/>
              </a:ext>
            </a:extLst>
          </p:cNvPr>
          <p:cNvSpPr txBox="1"/>
          <p:nvPr/>
        </p:nvSpPr>
        <p:spPr>
          <a:xfrm>
            <a:off x="1070945" y="4469248"/>
            <a:ext cx="730002" cy="187528"/>
          </a:xfrm>
          <a:prstGeom prst="rect">
            <a:avLst/>
          </a:prstGeom>
        </p:spPr>
        <p:txBody>
          <a:bodyPr vert="horz" wrap="square" lIns="0" tIns="8930" rIns="0" bIns="0" rtlCol="0">
            <a:spAutoFit/>
          </a:bodyPr>
          <a:lstStyle/>
          <a:p>
            <a:pPr marL="8929">
              <a:spcBef>
                <a:spcPts val="70"/>
              </a:spcBef>
            </a:pPr>
            <a:r>
              <a:rPr sz="1160" dirty="0">
                <a:solidFill>
                  <a:srgbClr val="231F20"/>
                </a:solidFill>
                <a:latin typeface="DejaVu Sans Mono"/>
                <a:cs typeface="DejaVu Sans Mono"/>
              </a:rPr>
              <a:t>edgeTo[]</a:t>
            </a:r>
            <a:endParaRPr sz="1160">
              <a:latin typeface="DejaVu Sans Mono"/>
              <a:cs typeface="DejaVu Sans Mono"/>
            </a:endParaRPr>
          </a:p>
        </p:txBody>
      </p:sp>
      <p:sp>
        <p:nvSpPr>
          <p:cNvPr id="17" name="object 6">
            <a:extLst>
              <a:ext uri="{FF2B5EF4-FFF2-40B4-BE49-F238E27FC236}">
                <a16:creationId xmlns:a16="http://schemas.microsoft.com/office/drawing/2014/main" id="{2CD08CB1-8DF8-D043-8E63-2A92D24E5F35}"/>
              </a:ext>
            </a:extLst>
          </p:cNvPr>
          <p:cNvSpPr txBox="1"/>
          <p:nvPr/>
        </p:nvSpPr>
        <p:spPr>
          <a:xfrm>
            <a:off x="2138584" y="4469248"/>
            <a:ext cx="730002" cy="187528"/>
          </a:xfrm>
          <a:prstGeom prst="rect">
            <a:avLst/>
          </a:prstGeom>
        </p:spPr>
        <p:txBody>
          <a:bodyPr vert="horz" wrap="square" lIns="0" tIns="8930" rIns="0" bIns="0" rtlCol="0">
            <a:spAutoFit/>
          </a:bodyPr>
          <a:lstStyle/>
          <a:p>
            <a:pPr marL="8929">
              <a:spcBef>
                <a:spcPts val="70"/>
              </a:spcBef>
            </a:pPr>
            <a:r>
              <a:rPr sz="1160" dirty="0">
                <a:solidFill>
                  <a:srgbClr val="231F20"/>
                </a:solidFill>
                <a:latin typeface="DejaVu Sans Mono"/>
                <a:cs typeface="DejaVu Sans Mono"/>
              </a:rPr>
              <a:t>distTo[]</a:t>
            </a:r>
            <a:endParaRPr sz="1160">
              <a:latin typeface="DejaVu Sans Mono"/>
              <a:cs typeface="DejaVu Sans Mono"/>
            </a:endParaRPr>
          </a:p>
        </p:txBody>
      </p:sp>
      <p:sp>
        <p:nvSpPr>
          <p:cNvPr id="18" name="object 7">
            <a:extLst>
              <a:ext uri="{FF2B5EF4-FFF2-40B4-BE49-F238E27FC236}">
                <a16:creationId xmlns:a16="http://schemas.microsoft.com/office/drawing/2014/main" id="{C17BDE40-7F32-C64C-AEC2-F49542F0A7B5}"/>
              </a:ext>
            </a:extLst>
          </p:cNvPr>
          <p:cNvSpPr txBox="1"/>
          <p:nvPr/>
        </p:nvSpPr>
        <p:spPr>
          <a:xfrm>
            <a:off x="804036" y="4646253"/>
            <a:ext cx="107156" cy="1636474"/>
          </a:xfrm>
          <a:prstGeom prst="rect">
            <a:avLst/>
          </a:prstGeom>
        </p:spPr>
        <p:txBody>
          <a:bodyPr vert="horz" wrap="square" lIns="0" tIns="28575" rIns="0" bIns="0" rtlCol="0">
            <a:spAutoFit/>
          </a:bodyPr>
          <a:lstStyle/>
          <a:p>
            <a:pPr marL="8929">
              <a:spcBef>
                <a:spcPts val="225"/>
              </a:spcBef>
            </a:pPr>
            <a:r>
              <a:rPr sz="1160" dirty="0">
                <a:solidFill>
                  <a:srgbClr val="BF311A"/>
                </a:solidFill>
                <a:latin typeface="DejaVu Sans Mono"/>
                <a:cs typeface="DejaVu Sans Mono"/>
              </a:rPr>
              <a:t>0</a:t>
            </a:r>
            <a:endParaRPr sz="1160">
              <a:latin typeface="DejaVu Sans Mono"/>
              <a:cs typeface="DejaVu Sans Mono"/>
            </a:endParaRPr>
          </a:p>
          <a:p>
            <a:pPr marL="8929">
              <a:spcBef>
                <a:spcPts val="155"/>
              </a:spcBef>
            </a:pPr>
            <a:r>
              <a:rPr sz="1160" dirty="0">
                <a:solidFill>
                  <a:srgbClr val="231F20"/>
                </a:solidFill>
                <a:latin typeface="DejaVu Sans Mono"/>
                <a:cs typeface="DejaVu Sans Mono"/>
              </a:rPr>
              <a:t>1</a:t>
            </a:r>
            <a:endParaRPr sz="1160">
              <a:latin typeface="DejaVu Sans Mono"/>
              <a:cs typeface="DejaVu Sans Mono"/>
            </a:endParaRPr>
          </a:p>
          <a:p>
            <a:pPr marL="8929">
              <a:spcBef>
                <a:spcPts val="158"/>
              </a:spcBef>
            </a:pPr>
            <a:r>
              <a:rPr sz="1160" dirty="0">
                <a:solidFill>
                  <a:srgbClr val="231F20"/>
                </a:solidFill>
                <a:latin typeface="DejaVu Sans Mono"/>
                <a:cs typeface="DejaVu Sans Mono"/>
              </a:rPr>
              <a:t>2</a:t>
            </a:r>
            <a:endParaRPr sz="1160">
              <a:latin typeface="DejaVu Sans Mono"/>
              <a:cs typeface="DejaVu Sans Mono"/>
            </a:endParaRPr>
          </a:p>
          <a:p>
            <a:pPr marL="8929">
              <a:spcBef>
                <a:spcPts val="155"/>
              </a:spcBef>
            </a:pPr>
            <a:r>
              <a:rPr sz="1160" dirty="0">
                <a:solidFill>
                  <a:srgbClr val="231F20"/>
                </a:solidFill>
                <a:latin typeface="DejaVu Sans Mono"/>
                <a:cs typeface="DejaVu Sans Mono"/>
              </a:rPr>
              <a:t>3</a:t>
            </a:r>
            <a:endParaRPr sz="1160">
              <a:latin typeface="DejaVu Sans Mono"/>
              <a:cs typeface="DejaVu Sans Mono"/>
            </a:endParaRPr>
          </a:p>
          <a:p>
            <a:pPr marL="8929">
              <a:spcBef>
                <a:spcPts val="158"/>
              </a:spcBef>
            </a:pPr>
            <a:r>
              <a:rPr sz="1160" dirty="0">
                <a:solidFill>
                  <a:srgbClr val="231F20"/>
                </a:solidFill>
                <a:latin typeface="DejaVu Sans Mono"/>
                <a:cs typeface="DejaVu Sans Mono"/>
              </a:rPr>
              <a:t>4</a:t>
            </a:r>
            <a:endParaRPr sz="1160">
              <a:latin typeface="DejaVu Sans Mono"/>
              <a:cs typeface="DejaVu Sans Mono"/>
            </a:endParaRPr>
          </a:p>
          <a:p>
            <a:pPr marL="8929">
              <a:spcBef>
                <a:spcPts val="155"/>
              </a:spcBef>
            </a:pPr>
            <a:r>
              <a:rPr sz="1160" dirty="0">
                <a:solidFill>
                  <a:srgbClr val="231F20"/>
                </a:solidFill>
                <a:latin typeface="DejaVu Sans Mono"/>
                <a:cs typeface="DejaVu Sans Mono"/>
              </a:rPr>
              <a:t>5</a:t>
            </a:r>
            <a:endParaRPr sz="1160">
              <a:latin typeface="DejaVu Sans Mono"/>
              <a:cs typeface="DejaVu Sans Mono"/>
            </a:endParaRPr>
          </a:p>
          <a:p>
            <a:pPr marL="8929">
              <a:spcBef>
                <a:spcPts val="155"/>
              </a:spcBef>
            </a:pPr>
            <a:r>
              <a:rPr sz="1160" dirty="0">
                <a:solidFill>
                  <a:srgbClr val="231F20"/>
                </a:solidFill>
                <a:latin typeface="DejaVu Sans Mono"/>
                <a:cs typeface="DejaVu Sans Mono"/>
              </a:rPr>
              <a:t>6</a:t>
            </a:r>
            <a:endParaRPr sz="1160">
              <a:latin typeface="DejaVu Sans Mono"/>
              <a:cs typeface="DejaVu Sans Mono"/>
            </a:endParaRPr>
          </a:p>
          <a:p>
            <a:pPr marL="8929">
              <a:spcBef>
                <a:spcPts val="158"/>
              </a:spcBef>
            </a:pPr>
            <a:r>
              <a:rPr sz="1160" dirty="0">
                <a:solidFill>
                  <a:srgbClr val="231F20"/>
                </a:solidFill>
                <a:latin typeface="DejaVu Sans Mono"/>
                <a:cs typeface="DejaVu Sans Mono"/>
              </a:rPr>
              <a:t>7</a:t>
            </a:r>
            <a:endParaRPr sz="1160">
              <a:latin typeface="DejaVu Sans Mono"/>
              <a:cs typeface="DejaVu Sans Mono"/>
            </a:endParaRPr>
          </a:p>
        </p:txBody>
      </p:sp>
      <p:sp>
        <p:nvSpPr>
          <p:cNvPr id="19" name="object 8">
            <a:extLst>
              <a:ext uri="{FF2B5EF4-FFF2-40B4-BE49-F238E27FC236}">
                <a16:creationId xmlns:a16="http://schemas.microsoft.com/office/drawing/2014/main" id="{40CA7301-57DF-974F-B2A3-43EBC393CC11}"/>
              </a:ext>
            </a:extLst>
          </p:cNvPr>
          <p:cNvSpPr txBox="1"/>
          <p:nvPr/>
        </p:nvSpPr>
        <p:spPr>
          <a:xfrm>
            <a:off x="1248885" y="4646253"/>
            <a:ext cx="1441697" cy="1636474"/>
          </a:xfrm>
          <a:prstGeom prst="rect">
            <a:avLst/>
          </a:prstGeom>
        </p:spPr>
        <p:txBody>
          <a:bodyPr vert="horz" wrap="square" lIns="0" tIns="28575" rIns="0" bIns="0" rtlCol="0">
            <a:spAutoFit/>
          </a:bodyPr>
          <a:lstStyle/>
          <a:p>
            <a:pPr marL="8929">
              <a:spcBef>
                <a:spcPts val="225"/>
              </a:spcBef>
              <a:tabLst>
                <a:tab pos="1076436" algn="l"/>
              </a:tabLst>
            </a:pPr>
            <a:r>
              <a:rPr sz="1160" dirty="0">
                <a:solidFill>
                  <a:srgbClr val="231F20"/>
                </a:solidFill>
                <a:latin typeface="DejaVu Sans Mono"/>
                <a:cs typeface="DejaVu Sans Mono"/>
              </a:rPr>
              <a:t>null	0</a:t>
            </a:r>
            <a:endParaRPr sz="1160" dirty="0">
              <a:latin typeface="DejaVu Sans Mono"/>
              <a:cs typeface="DejaVu Sans Mono"/>
            </a:endParaRPr>
          </a:p>
          <a:p>
            <a:pPr marL="8929">
              <a:spcBef>
                <a:spcPts val="155"/>
              </a:spcBef>
              <a:tabLst>
                <a:tab pos="1076436" algn="l"/>
              </a:tabLst>
            </a:pPr>
            <a:r>
              <a:rPr sz="1160" dirty="0">
                <a:solidFill>
                  <a:srgbClr val="231F20"/>
                </a:solidFill>
                <a:latin typeface="DejaVu Sans Mono"/>
                <a:cs typeface="DejaVu Sans Mono"/>
              </a:rPr>
              <a:t>5-&gt;1 </a:t>
            </a:r>
            <a:r>
              <a:rPr sz="1160" dirty="0">
                <a:solidFill>
                  <a:srgbClr val="BCBEC0"/>
                </a:solidFill>
                <a:latin typeface="DejaVu Sans Mono"/>
                <a:cs typeface="DejaVu Sans Mono"/>
              </a:rPr>
              <a:t>0.32	</a:t>
            </a:r>
            <a:r>
              <a:rPr sz="1160" dirty="0">
                <a:solidFill>
                  <a:srgbClr val="231F20"/>
                </a:solidFill>
                <a:latin typeface="DejaVu Sans Mono"/>
                <a:cs typeface="DejaVu Sans Mono"/>
              </a:rPr>
              <a:t>1.05</a:t>
            </a:r>
            <a:endParaRPr sz="1160" dirty="0">
              <a:latin typeface="DejaVu Sans Mono"/>
              <a:cs typeface="DejaVu Sans Mono"/>
            </a:endParaRPr>
          </a:p>
          <a:p>
            <a:pPr marL="8929">
              <a:spcBef>
                <a:spcPts val="158"/>
              </a:spcBef>
              <a:tabLst>
                <a:tab pos="1076436" algn="l"/>
              </a:tabLst>
            </a:pPr>
            <a:r>
              <a:rPr sz="1160" dirty="0">
                <a:solidFill>
                  <a:srgbClr val="231F20"/>
                </a:solidFill>
                <a:latin typeface="DejaVu Sans Mono"/>
                <a:cs typeface="DejaVu Sans Mono"/>
              </a:rPr>
              <a:t>0-&gt;2 </a:t>
            </a:r>
            <a:r>
              <a:rPr sz="1160" dirty="0">
                <a:solidFill>
                  <a:srgbClr val="BCBEC0"/>
                </a:solidFill>
                <a:latin typeface="DejaVu Sans Mono"/>
                <a:cs typeface="DejaVu Sans Mono"/>
              </a:rPr>
              <a:t>0.26	</a:t>
            </a:r>
            <a:r>
              <a:rPr sz="1160" dirty="0">
                <a:solidFill>
                  <a:srgbClr val="231F20"/>
                </a:solidFill>
                <a:latin typeface="DejaVu Sans Mono"/>
                <a:cs typeface="DejaVu Sans Mono"/>
              </a:rPr>
              <a:t>0.26</a:t>
            </a:r>
            <a:endParaRPr sz="1160" dirty="0">
              <a:latin typeface="DejaVu Sans Mono"/>
              <a:cs typeface="DejaVu Sans Mono"/>
            </a:endParaRPr>
          </a:p>
          <a:p>
            <a:pPr marL="8929">
              <a:spcBef>
                <a:spcPts val="155"/>
              </a:spcBef>
              <a:tabLst>
                <a:tab pos="1076436" algn="l"/>
              </a:tabLst>
            </a:pPr>
            <a:r>
              <a:rPr sz="1160" dirty="0">
                <a:solidFill>
                  <a:srgbClr val="231F20"/>
                </a:solidFill>
                <a:latin typeface="DejaVu Sans Mono"/>
                <a:cs typeface="DejaVu Sans Mono"/>
              </a:rPr>
              <a:t>7-&gt;3 </a:t>
            </a:r>
            <a:r>
              <a:rPr sz="1160" dirty="0">
                <a:solidFill>
                  <a:srgbClr val="BCBEC0"/>
                </a:solidFill>
                <a:latin typeface="DejaVu Sans Mono"/>
                <a:cs typeface="DejaVu Sans Mono"/>
              </a:rPr>
              <a:t>0.37	</a:t>
            </a:r>
            <a:r>
              <a:rPr sz="1160" dirty="0">
                <a:solidFill>
                  <a:srgbClr val="231F20"/>
                </a:solidFill>
                <a:latin typeface="DejaVu Sans Mono"/>
                <a:cs typeface="DejaVu Sans Mono"/>
              </a:rPr>
              <a:t>0.97</a:t>
            </a:r>
            <a:endParaRPr sz="1160" dirty="0">
              <a:latin typeface="DejaVu Sans Mono"/>
              <a:cs typeface="DejaVu Sans Mono"/>
            </a:endParaRPr>
          </a:p>
          <a:p>
            <a:pPr marL="8929">
              <a:spcBef>
                <a:spcPts val="158"/>
              </a:spcBef>
              <a:tabLst>
                <a:tab pos="1076436" algn="l"/>
              </a:tabLst>
            </a:pPr>
            <a:r>
              <a:rPr sz="1160" dirty="0">
                <a:solidFill>
                  <a:srgbClr val="231F20"/>
                </a:solidFill>
                <a:latin typeface="DejaVu Sans Mono"/>
                <a:cs typeface="DejaVu Sans Mono"/>
              </a:rPr>
              <a:t>0-&gt;4 </a:t>
            </a:r>
            <a:r>
              <a:rPr sz="1160" dirty="0">
                <a:solidFill>
                  <a:srgbClr val="BCBEC0"/>
                </a:solidFill>
                <a:latin typeface="DejaVu Sans Mono"/>
                <a:cs typeface="DejaVu Sans Mono"/>
              </a:rPr>
              <a:t>0.38	</a:t>
            </a:r>
            <a:r>
              <a:rPr sz="1160" dirty="0">
                <a:solidFill>
                  <a:srgbClr val="231F20"/>
                </a:solidFill>
                <a:latin typeface="DejaVu Sans Mono"/>
                <a:cs typeface="DejaVu Sans Mono"/>
              </a:rPr>
              <a:t>0.38</a:t>
            </a:r>
            <a:endParaRPr sz="1160" dirty="0">
              <a:latin typeface="DejaVu Sans Mono"/>
              <a:cs typeface="DejaVu Sans Mono"/>
            </a:endParaRPr>
          </a:p>
          <a:p>
            <a:pPr marL="8929">
              <a:spcBef>
                <a:spcPts val="155"/>
              </a:spcBef>
              <a:tabLst>
                <a:tab pos="1076436" algn="l"/>
              </a:tabLst>
            </a:pPr>
            <a:r>
              <a:rPr sz="1160" dirty="0">
                <a:solidFill>
                  <a:srgbClr val="231F20"/>
                </a:solidFill>
                <a:latin typeface="DejaVu Sans Mono"/>
                <a:cs typeface="DejaVu Sans Mono"/>
              </a:rPr>
              <a:t>4-&gt;5 </a:t>
            </a:r>
            <a:r>
              <a:rPr sz="1160" dirty="0">
                <a:solidFill>
                  <a:srgbClr val="BCBEC0"/>
                </a:solidFill>
                <a:latin typeface="DejaVu Sans Mono"/>
                <a:cs typeface="DejaVu Sans Mono"/>
              </a:rPr>
              <a:t>0.35	</a:t>
            </a:r>
            <a:r>
              <a:rPr sz="1160" dirty="0">
                <a:solidFill>
                  <a:srgbClr val="231F20"/>
                </a:solidFill>
                <a:latin typeface="DejaVu Sans Mono"/>
                <a:cs typeface="DejaVu Sans Mono"/>
              </a:rPr>
              <a:t>0.73</a:t>
            </a:r>
            <a:endParaRPr sz="1160" dirty="0">
              <a:latin typeface="DejaVu Sans Mono"/>
              <a:cs typeface="DejaVu Sans Mono"/>
            </a:endParaRPr>
          </a:p>
          <a:p>
            <a:pPr marL="8929">
              <a:spcBef>
                <a:spcPts val="155"/>
              </a:spcBef>
              <a:tabLst>
                <a:tab pos="1076436" algn="l"/>
              </a:tabLst>
            </a:pPr>
            <a:r>
              <a:rPr sz="1160" dirty="0">
                <a:solidFill>
                  <a:srgbClr val="231F20"/>
                </a:solidFill>
                <a:latin typeface="DejaVu Sans Mono"/>
                <a:cs typeface="DejaVu Sans Mono"/>
              </a:rPr>
              <a:t>3-&gt;6 </a:t>
            </a:r>
            <a:r>
              <a:rPr sz="1160" dirty="0">
                <a:solidFill>
                  <a:srgbClr val="BCBEC0"/>
                </a:solidFill>
                <a:latin typeface="DejaVu Sans Mono"/>
                <a:cs typeface="DejaVu Sans Mono"/>
              </a:rPr>
              <a:t>0.52	</a:t>
            </a:r>
            <a:r>
              <a:rPr sz="1160" dirty="0">
                <a:solidFill>
                  <a:srgbClr val="231F20"/>
                </a:solidFill>
                <a:latin typeface="DejaVu Sans Mono"/>
                <a:cs typeface="DejaVu Sans Mono"/>
              </a:rPr>
              <a:t>1.49</a:t>
            </a:r>
            <a:endParaRPr sz="1160" dirty="0">
              <a:latin typeface="DejaVu Sans Mono"/>
              <a:cs typeface="DejaVu Sans Mono"/>
            </a:endParaRPr>
          </a:p>
          <a:p>
            <a:pPr marL="8929">
              <a:spcBef>
                <a:spcPts val="158"/>
              </a:spcBef>
              <a:tabLst>
                <a:tab pos="1076436" algn="l"/>
              </a:tabLst>
            </a:pPr>
            <a:r>
              <a:rPr sz="1160" dirty="0">
                <a:solidFill>
                  <a:srgbClr val="231F20"/>
                </a:solidFill>
                <a:latin typeface="DejaVu Sans Mono"/>
                <a:cs typeface="DejaVu Sans Mono"/>
              </a:rPr>
              <a:t>2-&gt;7 </a:t>
            </a:r>
            <a:r>
              <a:rPr sz="1160" dirty="0">
                <a:solidFill>
                  <a:srgbClr val="BCBEC0"/>
                </a:solidFill>
                <a:latin typeface="DejaVu Sans Mono"/>
                <a:cs typeface="DejaVu Sans Mono"/>
              </a:rPr>
              <a:t>0.34	</a:t>
            </a:r>
            <a:r>
              <a:rPr sz="1160" dirty="0">
                <a:solidFill>
                  <a:srgbClr val="231F20"/>
                </a:solidFill>
                <a:latin typeface="DejaVu Sans Mono"/>
                <a:cs typeface="DejaVu Sans Mono"/>
              </a:rPr>
              <a:t>0.60</a:t>
            </a:r>
            <a:endParaRPr sz="1160" dirty="0">
              <a:latin typeface="DejaVu Sans Mono"/>
              <a:cs typeface="DejaVu Sans Mono"/>
            </a:endParaRPr>
          </a:p>
        </p:txBody>
      </p:sp>
      <p:sp>
        <p:nvSpPr>
          <p:cNvPr id="20" name="object 9">
            <a:extLst>
              <a:ext uri="{FF2B5EF4-FFF2-40B4-BE49-F238E27FC236}">
                <a16:creationId xmlns:a16="http://schemas.microsoft.com/office/drawing/2014/main" id="{E34EB971-8115-E546-9048-C77380F6902D}"/>
              </a:ext>
            </a:extLst>
          </p:cNvPr>
          <p:cNvSpPr/>
          <p:nvPr/>
        </p:nvSpPr>
        <p:spPr>
          <a:xfrm>
            <a:off x="938601" y="4697679"/>
            <a:ext cx="0" cy="1502420"/>
          </a:xfrm>
          <a:custGeom>
            <a:avLst/>
            <a:gdLst/>
            <a:ahLst/>
            <a:cxnLst/>
            <a:rect l="l" t="t" r="r" b="b"/>
            <a:pathLst>
              <a:path h="2136775">
                <a:moveTo>
                  <a:pt x="0" y="0"/>
                </a:moveTo>
                <a:lnTo>
                  <a:pt x="0" y="2136222"/>
                </a:lnTo>
              </a:path>
            </a:pathLst>
          </a:custGeom>
          <a:ln w="17515">
            <a:solidFill>
              <a:srgbClr val="BF311A"/>
            </a:solidFill>
          </a:ln>
        </p:spPr>
        <p:txBody>
          <a:bodyPr wrap="square" lIns="0" tIns="0" rIns="0" bIns="0" rtlCol="0"/>
          <a:lstStyle/>
          <a:p>
            <a:endParaRPr sz="1266"/>
          </a:p>
        </p:txBody>
      </p:sp>
      <p:sp>
        <p:nvSpPr>
          <p:cNvPr id="21" name="object 10">
            <a:extLst>
              <a:ext uri="{FF2B5EF4-FFF2-40B4-BE49-F238E27FC236}">
                <a16:creationId xmlns:a16="http://schemas.microsoft.com/office/drawing/2014/main" id="{533B7174-73A2-414E-9B2B-5CD0EAC68262}"/>
              </a:ext>
            </a:extLst>
          </p:cNvPr>
          <p:cNvSpPr/>
          <p:nvPr/>
        </p:nvSpPr>
        <p:spPr>
          <a:xfrm>
            <a:off x="1055420" y="4677203"/>
            <a:ext cx="1813173" cy="0"/>
          </a:xfrm>
          <a:custGeom>
            <a:avLst/>
            <a:gdLst/>
            <a:ahLst/>
            <a:cxnLst/>
            <a:rect l="l" t="t" r="r" b="b"/>
            <a:pathLst>
              <a:path w="2578734">
                <a:moveTo>
                  <a:pt x="0" y="0"/>
                </a:moveTo>
                <a:lnTo>
                  <a:pt x="2578176" y="0"/>
                </a:lnTo>
              </a:path>
            </a:pathLst>
          </a:custGeom>
          <a:ln w="12700">
            <a:solidFill>
              <a:srgbClr val="000000"/>
            </a:solidFill>
          </a:ln>
        </p:spPr>
        <p:txBody>
          <a:bodyPr wrap="square" lIns="0" tIns="0" rIns="0" bIns="0" rtlCol="0"/>
          <a:lstStyle/>
          <a:p>
            <a:endParaRPr sz="1266"/>
          </a:p>
        </p:txBody>
      </p:sp>
      <p:sp>
        <p:nvSpPr>
          <p:cNvPr id="22" name="object 19">
            <a:extLst>
              <a:ext uri="{FF2B5EF4-FFF2-40B4-BE49-F238E27FC236}">
                <a16:creationId xmlns:a16="http://schemas.microsoft.com/office/drawing/2014/main" id="{D3F9A0B8-0065-D347-9ABC-CF4AEF314DD5}"/>
              </a:ext>
            </a:extLst>
          </p:cNvPr>
          <p:cNvSpPr txBox="1"/>
          <p:nvPr/>
        </p:nvSpPr>
        <p:spPr>
          <a:xfrm>
            <a:off x="804036" y="6348455"/>
            <a:ext cx="2127899" cy="193683"/>
          </a:xfrm>
          <a:prstGeom prst="rect">
            <a:avLst/>
          </a:prstGeom>
        </p:spPr>
        <p:txBody>
          <a:bodyPr vert="horz" wrap="square" lIns="0" tIns="8930" rIns="0" bIns="0" rtlCol="0">
            <a:spAutoFit/>
          </a:bodyPr>
          <a:lstStyle/>
          <a:p>
            <a:pPr marL="8929">
              <a:spcBef>
                <a:spcPts val="70"/>
              </a:spcBef>
            </a:pPr>
            <a:r>
              <a:rPr sz="1200" kern="0" dirty="0">
                <a:solidFill>
                  <a:schemeClr val="accent1"/>
                </a:solidFill>
                <a:latin typeface="DejaVu Sans"/>
              </a:rPr>
              <a:t>parent-link representation</a:t>
            </a:r>
          </a:p>
        </p:txBody>
      </p:sp>
      <p:sp>
        <p:nvSpPr>
          <p:cNvPr id="23" name="object 4">
            <a:extLst>
              <a:ext uri="{FF2B5EF4-FFF2-40B4-BE49-F238E27FC236}">
                <a16:creationId xmlns:a16="http://schemas.microsoft.com/office/drawing/2014/main" id="{B6B91648-2211-3740-8C62-73A8C3D19E5D}"/>
              </a:ext>
            </a:extLst>
          </p:cNvPr>
          <p:cNvSpPr/>
          <p:nvPr/>
        </p:nvSpPr>
        <p:spPr>
          <a:xfrm>
            <a:off x="3537069" y="4291875"/>
            <a:ext cx="5539819" cy="2475714"/>
          </a:xfrm>
          <a:prstGeom prst="rect">
            <a:avLst/>
          </a:prstGeom>
          <a:blipFill>
            <a:blip r:embed="rId3" cstate="print"/>
            <a:stretch>
              <a:fillRect/>
            </a:stretch>
          </a:blipFill>
        </p:spPr>
        <p:txBody>
          <a:bodyPr wrap="square" lIns="0" tIns="0" rIns="0" bIns="0" rtlCol="0"/>
          <a:lstStyle/>
          <a:p>
            <a:endParaRPr sz="1000"/>
          </a:p>
        </p:txBody>
      </p:sp>
      <p:sp>
        <p:nvSpPr>
          <p:cNvPr id="24" name="object 5">
            <a:extLst>
              <a:ext uri="{FF2B5EF4-FFF2-40B4-BE49-F238E27FC236}">
                <a16:creationId xmlns:a16="http://schemas.microsoft.com/office/drawing/2014/main" id="{031E8B9C-6190-064F-9D3D-C32F713F951D}"/>
              </a:ext>
            </a:extLst>
          </p:cNvPr>
          <p:cNvSpPr/>
          <p:nvPr/>
        </p:nvSpPr>
        <p:spPr>
          <a:xfrm>
            <a:off x="3590647" y="4351802"/>
            <a:ext cx="5361561" cy="2322802"/>
          </a:xfrm>
          <a:custGeom>
            <a:avLst/>
            <a:gdLst/>
            <a:ahLst/>
            <a:cxnLst/>
            <a:rect l="l" t="t" r="r" b="b"/>
            <a:pathLst>
              <a:path w="10312400" h="4051300">
                <a:moveTo>
                  <a:pt x="0" y="0"/>
                </a:moveTo>
                <a:lnTo>
                  <a:pt x="10312400" y="0"/>
                </a:lnTo>
                <a:lnTo>
                  <a:pt x="10312400" y="4051301"/>
                </a:lnTo>
                <a:lnTo>
                  <a:pt x="0" y="4051301"/>
                </a:lnTo>
                <a:lnTo>
                  <a:pt x="0" y="0"/>
                </a:lnTo>
                <a:close/>
              </a:path>
            </a:pathLst>
          </a:custGeom>
          <a:solidFill>
            <a:srgbClr val="D6D6D6"/>
          </a:solidFill>
        </p:spPr>
        <p:txBody>
          <a:bodyPr wrap="square" lIns="0" tIns="0" rIns="0" bIns="0" rtlCol="0"/>
          <a:lstStyle/>
          <a:p>
            <a:endParaRPr sz="800"/>
          </a:p>
        </p:txBody>
      </p:sp>
      <p:sp>
        <p:nvSpPr>
          <p:cNvPr id="25" name="object 6">
            <a:extLst>
              <a:ext uri="{FF2B5EF4-FFF2-40B4-BE49-F238E27FC236}">
                <a16:creationId xmlns:a16="http://schemas.microsoft.com/office/drawing/2014/main" id="{00ACE68F-D408-7444-939F-993BC5157EA1}"/>
              </a:ext>
            </a:extLst>
          </p:cNvPr>
          <p:cNvSpPr txBox="1"/>
          <p:nvPr/>
        </p:nvSpPr>
        <p:spPr>
          <a:xfrm>
            <a:off x="3733522" y="4494677"/>
            <a:ext cx="5017763" cy="394210"/>
          </a:xfrm>
          <a:prstGeom prst="rect">
            <a:avLst/>
          </a:prstGeom>
          <a:solidFill>
            <a:srgbClr val="FFFFFF"/>
          </a:solidFill>
        </p:spPr>
        <p:txBody>
          <a:bodyPr vert="horz" wrap="square" lIns="0" tIns="0" rIns="0" bIns="0" rtlCol="0">
            <a:spAutoFit/>
          </a:bodyPr>
          <a:lstStyle/>
          <a:p>
            <a:pPr marL="198232">
              <a:lnSpc>
                <a:spcPts val="1237"/>
              </a:lnSpc>
              <a:tabLst>
                <a:tab pos="875525" algn="l"/>
                <a:tab pos="1552817" algn="l"/>
                <a:tab pos="2617198" algn="l"/>
              </a:tabLst>
            </a:pPr>
            <a:r>
              <a:rPr sz="1000" spc="-4" dirty="0">
                <a:latin typeface="DejaVu Sans Mono"/>
                <a:cs typeface="DejaVu Sans Mono"/>
              </a:rPr>
              <a:t>public</a:t>
            </a:r>
            <a:r>
              <a:rPr lang="en-US" sz="1000" spc="-4" dirty="0">
                <a:latin typeface="DejaVu Sans Mono"/>
                <a:cs typeface="DejaVu Sans Mono"/>
              </a:rPr>
              <a:t> </a:t>
            </a:r>
            <a:r>
              <a:rPr sz="1000" spc="-4" dirty="0">
                <a:latin typeface="DejaVu Sans Mono"/>
                <a:cs typeface="DejaVu Sans Mono"/>
              </a:rPr>
              <a:t>double</a:t>
            </a:r>
            <a:r>
              <a:rPr lang="en-US" sz="1000" spc="-4" dirty="0">
                <a:latin typeface="DejaVu Sans Mono"/>
                <a:cs typeface="DejaVu Sans Mono"/>
              </a:rPr>
              <a:t> </a:t>
            </a:r>
            <a:r>
              <a:rPr sz="1000" spc="-4" dirty="0" err="1">
                <a:latin typeface="DejaVu Sans Mono"/>
                <a:cs typeface="DejaVu Sans Mono"/>
              </a:rPr>
              <a:t>distTo</a:t>
            </a:r>
            <a:r>
              <a:rPr sz="1000" spc="-4" dirty="0">
                <a:latin typeface="DejaVu Sans Mono"/>
                <a:cs typeface="DejaVu Sans Mono"/>
              </a:rPr>
              <a:t>(</a:t>
            </a:r>
            <a:r>
              <a:rPr sz="1000" spc="-4" dirty="0" err="1">
                <a:latin typeface="DejaVu Sans Mono"/>
                <a:cs typeface="DejaVu Sans Mono"/>
              </a:rPr>
              <a:t>int</a:t>
            </a:r>
            <a:r>
              <a:rPr lang="en-US" sz="1000" spc="-4" dirty="0">
                <a:latin typeface="DejaVu Sans Mono"/>
                <a:cs typeface="DejaVu Sans Mono"/>
              </a:rPr>
              <a:t> </a:t>
            </a:r>
            <a:r>
              <a:rPr sz="1000" spc="-4" dirty="0">
                <a:latin typeface="DejaVu Sans Mono"/>
                <a:cs typeface="DejaVu Sans Mono"/>
              </a:rPr>
              <a:t>v)</a:t>
            </a:r>
            <a:endParaRPr sz="1000" dirty="0">
              <a:latin typeface="DejaVu Sans Mono"/>
              <a:cs typeface="DejaVu Sans Mono"/>
            </a:endParaRPr>
          </a:p>
          <a:p>
            <a:pPr marL="198232">
              <a:lnSpc>
                <a:spcPts val="1508"/>
              </a:lnSpc>
              <a:spcBef>
                <a:spcPts val="520"/>
              </a:spcBef>
              <a:tabLst>
                <a:tab pos="488437" algn="l"/>
                <a:tab pos="1165729" algn="l"/>
                <a:tab pos="2326994" algn="l"/>
              </a:tabLst>
            </a:pPr>
            <a:r>
              <a:rPr sz="1000" spc="-4" dirty="0">
                <a:latin typeface="DejaVu Sans Mono"/>
                <a:cs typeface="DejaVu Sans Mono"/>
              </a:rPr>
              <a:t>{</a:t>
            </a:r>
            <a:r>
              <a:rPr lang="en-US" sz="1000" spc="-4" dirty="0">
                <a:latin typeface="DejaVu Sans Mono"/>
                <a:cs typeface="DejaVu Sans Mono"/>
              </a:rPr>
              <a:t> </a:t>
            </a:r>
            <a:r>
              <a:rPr sz="1000" spc="-4" dirty="0">
                <a:latin typeface="DejaVu Sans Mono"/>
                <a:cs typeface="DejaVu Sans Mono"/>
              </a:rPr>
              <a:t>return</a:t>
            </a:r>
            <a:r>
              <a:rPr lang="en-US" sz="1000" spc="-4" dirty="0">
                <a:latin typeface="DejaVu Sans Mono"/>
                <a:cs typeface="DejaVu Sans Mono"/>
              </a:rPr>
              <a:t> </a:t>
            </a:r>
            <a:r>
              <a:rPr sz="1000" spc="-4" dirty="0" err="1">
                <a:latin typeface="DejaVu Sans Mono"/>
                <a:cs typeface="DejaVu Sans Mono"/>
              </a:rPr>
              <a:t>distTo</a:t>
            </a:r>
            <a:r>
              <a:rPr sz="1000" spc="-4" dirty="0">
                <a:latin typeface="DejaVu Sans Mono"/>
                <a:cs typeface="DejaVu Sans Mono"/>
              </a:rPr>
              <a:t>[v];</a:t>
            </a:r>
            <a:r>
              <a:rPr lang="en-US" sz="1000" spc="-4" dirty="0">
                <a:latin typeface="DejaVu Sans Mono"/>
                <a:cs typeface="DejaVu Sans Mono"/>
              </a:rPr>
              <a:t> </a:t>
            </a:r>
            <a:r>
              <a:rPr sz="1000" spc="-4" dirty="0">
                <a:latin typeface="DejaVu Sans Mono"/>
                <a:cs typeface="DejaVu Sans Mono"/>
              </a:rPr>
              <a:t>}</a:t>
            </a:r>
            <a:endParaRPr sz="1000" dirty="0">
              <a:latin typeface="DejaVu Sans Mono"/>
              <a:cs typeface="DejaVu Sans Mono"/>
            </a:endParaRPr>
          </a:p>
        </p:txBody>
      </p:sp>
      <p:sp>
        <p:nvSpPr>
          <p:cNvPr id="26" name="object 7">
            <a:extLst>
              <a:ext uri="{FF2B5EF4-FFF2-40B4-BE49-F238E27FC236}">
                <a16:creationId xmlns:a16="http://schemas.microsoft.com/office/drawing/2014/main" id="{FCA45C37-E05B-4846-B0AA-DD457756B57E}"/>
              </a:ext>
            </a:extLst>
          </p:cNvPr>
          <p:cNvSpPr txBox="1"/>
          <p:nvPr/>
        </p:nvSpPr>
        <p:spPr>
          <a:xfrm>
            <a:off x="3733522" y="5018175"/>
            <a:ext cx="5017763" cy="1581671"/>
          </a:xfrm>
          <a:prstGeom prst="rect">
            <a:avLst/>
          </a:prstGeom>
          <a:solidFill>
            <a:srgbClr val="FFFFFF"/>
          </a:solidFill>
        </p:spPr>
        <p:txBody>
          <a:bodyPr vert="horz" wrap="square" lIns="0" tIns="75902" rIns="0" bIns="0" rtlCol="0">
            <a:spAutoFit/>
          </a:bodyPr>
          <a:lstStyle/>
          <a:p>
            <a:pPr marL="198232">
              <a:spcBef>
                <a:spcPts val="598"/>
              </a:spcBef>
              <a:tabLst>
                <a:tab pos="875525" algn="l"/>
                <a:tab pos="3101170" algn="l"/>
                <a:tab pos="4165551" algn="l"/>
              </a:tabLst>
            </a:pPr>
            <a:r>
              <a:rPr sz="1000" spc="-4" dirty="0">
                <a:latin typeface="DejaVu Sans Mono"/>
                <a:cs typeface="DejaVu Sans Mono"/>
              </a:rPr>
              <a:t>public</a:t>
            </a:r>
            <a:r>
              <a:rPr lang="en-US" sz="1000" spc="-4" dirty="0">
                <a:latin typeface="DejaVu Sans Mono"/>
                <a:cs typeface="DejaVu Sans Mono"/>
              </a:rPr>
              <a:t> </a:t>
            </a:r>
            <a:r>
              <a:rPr sz="1000" spc="-4" dirty="0" err="1">
                <a:latin typeface="DejaVu Sans Mono"/>
                <a:cs typeface="DejaVu Sans Mono"/>
              </a:rPr>
              <a:t>Iterable</a:t>
            </a:r>
            <a:r>
              <a:rPr sz="1000" spc="-4" dirty="0">
                <a:latin typeface="DejaVu Sans Mono"/>
                <a:cs typeface="DejaVu Sans Mono"/>
              </a:rPr>
              <a:t>&lt;</a:t>
            </a:r>
            <a:r>
              <a:rPr sz="1000" spc="-4" dirty="0" err="1">
                <a:latin typeface="DejaVu Sans Mono"/>
                <a:cs typeface="DejaVu Sans Mono"/>
              </a:rPr>
              <a:t>DirectedEdge</a:t>
            </a:r>
            <a:r>
              <a:rPr sz="1000" spc="-4" dirty="0">
                <a:latin typeface="DejaVu Sans Mono"/>
                <a:cs typeface="DejaVu Sans Mono"/>
              </a:rPr>
              <a:t>&gt;</a:t>
            </a:r>
            <a:r>
              <a:rPr lang="en-US" sz="1000" spc="-4" dirty="0">
                <a:latin typeface="DejaVu Sans Mono"/>
                <a:cs typeface="DejaVu Sans Mono"/>
              </a:rPr>
              <a:t> </a:t>
            </a:r>
            <a:r>
              <a:rPr sz="1000" spc="-4" dirty="0" err="1">
                <a:latin typeface="DejaVu Sans Mono"/>
                <a:cs typeface="DejaVu Sans Mono"/>
              </a:rPr>
              <a:t>pathTo</a:t>
            </a:r>
            <a:r>
              <a:rPr sz="1000" spc="-4" dirty="0">
                <a:latin typeface="DejaVu Sans Mono"/>
                <a:cs typeface="DejaVu Sans Mono"/>
              </a:rPr>
              <a:t>(</a:t>
            </a:r>
            <a:r>
              <a:rPr sz="1000" spc="-4" dirty="0" err="1">
                <a:latin typeface="DejaVu Sans Mono"/>
                <a:cs typeface="DejaVu Sans Mono"/>
              </a:rPr>
              <a:t>int</a:t>
            </a:r>
            <a:r>
              <a:rPr lang="en-US" sz="1000" spc="-4" dirty="0">
                <a:latin typeface="DejaVu Sans Mono"/>
                <a:cs typeface="DejaVu Sans Mono"/>
              </a:rPr>
              <a:t> </a:t>
            </a:r>
            <a:r>
              <a:rPr sz="1000" spc="-4" dirty="0">
                <a:latin typeface="DejaVu Sans Mono"/>
                <a:cs typeface="DejaVu Sans Mono"/>
              </a:rPr>
              <a:t>v)</a:t>
            </a:r>
            <a:endParaRPr sz="1000" dirty="0">
              <a:latin typeface="DejaVu Sans Mono"/>
              <a:cs typeface="DejaVu Sans Mono"/>
            </a:endParaRPr>
          </a:p>
          <a:p>
            <a:pPr marL="198232">
              <a:spcBef>
                <a:spcPts val="591"/>
              </a:spcBef>
            </a:pPr>
            <a:r>
              <a:rPr sz="1000" spc="-4" dirty="0">
                <a:latin typeface="DejaVu Sans Mono"/>
                <a:cs typeface="DejaVu Sans Mono"/>
              </a:rPr>
              <a:t>{</a:t>
            </a:r>
            <a:endParaRPr sz="1000" dirty="0">
              <a:latin typeface="DejaVu Sans Mono"/>
              <a:cs typeface="DejaVu Sans Mono"/>
            </a:endParaRPr>
          </a:p>
          <a:p>
            <a:pPr marL="488437">
              <a:spcBef>
                <a:spcPts val="591"/>
              </a:spcBef>
              <a:tabLst>
                <a:tab pos="2423877" algn="l"/>
                <a:tab pos="2907403" algn="l"/>
                <a:tab pos="3101170" algn="l"/>
                <a:tab pos="3488258" algn="l"/>
              </a:tabLst>
            </a:pPr>
            <a:r>
              <a:rPr sz="1000" spc="-4" dirty="0">
                <a:latin typeface="DejaVu Sans Mono"/>
                <a:cs typeface="DejaVu Sans Mono"/>
              </a:rPr>
              <a:t>Stack&lt;</a:t>
            </a:r>
            <a:r>
              <a:rPr sz="1000" spc="-4" dirty="0" err="1">
                <a:latin typeface="DejaVu Sans Mono"/>
                <a:cs typeface="DejaVu Sans Mono"/>
              </a:rPr>
              <a:t>DirectedEdge</a:t>
            </a:r>
            <a:r>
              <a:rPr sz="1000" spc="-4" dirty="0">
                <a:latin typeface="DejaVu Sans Mono"/>
                <a:cs typeface="DejaVu Sans Mono"/>
              </a:rPr>
              <a:t>&gt;</a:t>
            </a:r>
            <a:r>
              <a:rPr lang="en-US" sz="1000" spc="-4" dirty="0">
                <a:latin typeface="DejaVu Sans Mono"/>
                <a:cs typeface="DejaVu Sans Mono"/>
              </a:rPr>
              <a:t> </a:t>
            </a:r>
            <a:r>
              <a:rPr sz="1000" spc="-4" dirty="0">
                <a:latin typeface="DejaVu Sans Mono"/>
                <a:cs typeface="DejaVu Sans Mono"/>
              </a:rPr>
              <a:t>path</a:t>
            </a:r>
            <a:r>
              <a:rPr lang="en-US" sz="1000" spc="-4" dirty="0">
                <a:latin typeface="DejaVu Sans Mono"/>
                <a:cs typeface="DejaVu Sans Mono"/>
              </a:rPr>
              <a:t> </a:t>
            </a:r>
            <a:r>
              <a:rPr sz="1000" spc="-4" dirty="0">
                <a:latin typeface="DejaVu Sans Mono"/>
                <a:cs typeface="DejaVu Sans Mono"/>
              </a:rPr>
              <a:t>=	new</a:t>
            </a:r>
            <a:r>
              <a:rPr lang="en-US" sz="1000" spc="-4" dirty="0">
                <a:latin typeface="DejaVu Sans Mono"/>
                <a:cs typeface="DejaVu Sans Mono"/>
              </a:rPr>
              <a:t> </a:t>
            </a:r>
            <a:r>
              <a:rPr sz="1000" spc="-4" dirty="0">
                <a:latin typeface="DejaVu Sans Mono"/>
                <a:cs typeface="DejaVu Sans Mono"/>
              </a:rPr>
              <a:t>Stack&lt;DirectedEdge&gt;();</a:t>
            </a:r>
            <a:endParaRPr sz="1000" dirty="0">
              <a:latin typeface="DejaVu Sans Mono"/>
              <a:cs typeface="DejaVu Sans Mono"/>
            </a:endParaRPr>
          </a:p>
          <a:p>
            <a:pPr marL="779088" marR="181266" indent="-290650">
              <a:lnSpc>
                <a:spcPct val="138900"/>
              </a:lnSpc>
              <a:tabLst>
                <a:tab pos="875525" algn="l"/>
                <a:tab pos="2230110" algn="l"/>
                <a:tab pos="2423877" algn="l"/>
                <a:tab pos="2617198" algn="l"/>
                <a:tab pos="3681579" algn="l"/>
                <a:tab pos="3875347" algn="l"/>
                <a:tab pos="4165551" algn="l"/>
                <a:tab pos="4745960" algn="l"/>
                <a:tab pos="4939727" algn="l"/>
                <a:tab pos="5133048" algn="l"/>
              </a:tabLst>
            </a:pPr>
            <a:r>
              <a:rPr sz="1000" spc="-4" dirty="0">
                <a:latin typeface="DejaVu Sans Mono"/>
                <a:cs typeface="DejaVu Sans Mono"/>
              </a:rPr>
              <a:t>for	(</a:t>
            </a:r>
            <a:r>
              <a:rPr sz="1000" spc="-4" dirty="0" err="1">
                <a:latin typeface="DejaVu Sans Mono"/>
                <a:cs typeface="DejaVu Sans Mono"/>
              </a:rPr>
              <a:t>DirectedEdge</a:t>
            </a:r>
            <a:r>
              <a:rPr lang="en-US" sz="1000" spc="-4" dirty="0">
                <a:latin typeface="DejaVu Sans Mono"/>
                <a:cs typeface="DejaVu Sans Mono"/>
              </a:rPr>
              <a:t> </a:t>
            </a:r>
            <a:r>
              <a:rPr sz="1000" spc="-4" dirty="0">
                <a:latin typeface="DejaVu Sans Mono"/>
                <a:cs typeface="DejaVu Sans Mono"/>
              </a:rPr>
              <a:t>e</a:t>
            </a:r>
            <a:r>
              <a:rPr lang="en-US" sz="1000" spc="-4" dirty="0">
                <a:latin typeface="DejaVu Sans Mono"/>
                <a:cs typeface="DejaVu Sans Mono"/>
              </a:rPr>
              <a:t> </a:t>
            </a:r>
            <a:r>
              <a:rPr sz="1000" spc="-4" dirty="0">
                <a:latin typeface="DejaVu Sans Mono"/>
                <a:cs typeface="DejaVu Sans Mono"/>
              </a:rPr>
              <a:t>=</a:t>
            </a:r>
            <a:r>
              <a:rPr lang="en-US" sz="1000" spc="-4" dirty="0">
                <a:latin typeface="DejaVu Sans Mono"/>
                <a:cs typeface="DejaVu Sans Mono"/>
              </a:rPr>
              <a:t> </a:t>
            </a:r>
            <a:r>
              <a:rPr sz="1000" spc="-4" dirty="0" err="1">
                <a:latin typeface="DejaVu Sans Mono"/>
                <a:cs typeface="DejaVu Sans Mono"/>
              </a:rPr>
              <a:t>edgeTo</a:t>
            </a:r>
            <a:r>
              <a:rPr sz="1000" spc="-4" dirty="0">
                <a:latin typeface="DejaVu Sans Mono"/>
                <a:cs typeface="DejaVu Sans Mono"/>
              </a:rPr>
              <a:t>[v];</a:t>
            </a:r>
            <a:r>
              <a:rPr lang="en-US" sz="1000" spc="-4" dirty="0">
                <a:latin typeface="DejaVu Sans Mono"/>
                <a:cs typeface="DejaVu Sans Mono"/>
              </a:rPr>
              <a:t> </a:t>
            </a:r>
            <a:r>
              <a:rPr sz="1000" spc="-4" dirty="0">
                <a:latin typeface="DejaVu Sans Mono"/>
                <a:cs typeface="DejaVu Sans Mono"/>
              </a:rPr>
              <a:t>e</a:t>
            </a:r>
            <a:r>
              <a:rPr lang="en-US" sz="1000" spc="-4" dirty="0">
                <a:latin typeface="DejaVu Sans Mono"/>
                <a:cs typeface="DejaVu Sans Mono"/>
              </a:rPr>
              <a:t> </a:t>
            </a:r>
            <a:r>
              <a:rPr sz="1000" spc="-4" dirty="0">
                <a:latin typeface="DejaVu Sans Mono"/>
                <a:cs typeface="DejaVu Sans Mono"/>
              </a:rPr>
              <a:t>!=</a:t>
            </a:r>
            <a:r>
              <a:rPr lang="en-US" sz="1000" spc="-4" dirty="0">
                <a:latin typeface="DejaVu Sans Mono"/>
                <a:cs typeface="DejaVu Sans Mono"/>
              </a:rPr>
              <a:t> </a:t>
            </a:r>
            <a:r>
              <a:rPr sz="1000" spc="-4" dirty="0">
                <a:latin typeface="DejaVu Sans Mono"/>
                <a:cs typeface="DejaVu Sans Mono"/>
              </a:rPr>
              <a:t>null;</a:t>
            </a:r>
            <a:r>
              <a:rPr lang="en-US" sz="1000" spc="-4" dirty="0">
                <a:latin typeface="DejaVu Sans Mono"/>
                <a:cs typeface="DejaVu Sans Mono"/>
              </a:rPr>
              <a:t> </a:t>
            </a:r>
            <a:r>
              <a:rPr sz="1000" spc="-4" dirty="0">
                <a:latin typeface="DejaVu Sans Mono"/>
                <a:cs typeface="DejaVu Sans Mono"/>
              </a:rPr>
              <a:t>e</a:t>
            </a:r>
            <a:r>
              <a:rPr lang="en-US" sz="1000" spc="-4" dirty="0">
                <a:latin typeface="DejaVu Sans Mono"/>
                <a:cs typeface="DejaVu Sans Mono"/>
              </a:rPr>
              <a:t> </a:t>
            </a:r>
            <a:r>
              <a:rPr sz="1000" spc="-4" dirty="0">
                <a:latin typeface="DejaVu Sans Mono"/>
                <a:cs typeface="DejaVu Sans Mono"/>
              </a:rPr>
              <a:t>=</a:t>
            </a:r>
            <a:r>
              <a:rPr lang="en-US" sz="1000" spc="-4" dirty="0">
                <a:latin typeface="DejaVu Sans Mono"/>
                <a:cs typeface="DejaVu Sans Mono"/>
              </a:rPr>
              <a:t> </a:t>
            </a:r>
            <a:r>
              <a:rPr sz="1000" spc="-4" dirty="0" err="1">
                <a:latin typeface="DejaVu Sans Mono"/>
                <a:cs typeface="DejaVu Sans Mono"/>
              </a:rPr>
              <a:t>edgeTo</a:t>
            </a:r>
            <a:r>
              <a:rPr sz="1000" spc="-4" dirty="0">
                <a:latin typeface="DejaVu Sans Mono"/>
                <a:cs typeface="DejaVu Sans Mono"/>
              </a:rPr>
              <a:t>[e.from()])  </a:t>
            </a:r>
            <a:endParaRPr lang="en-US" sz="1000" spc="-4" dirty="0">
              <a:latin typeface="DejaVu Sans Mono"/>
              <a:cs typeface="DejaVu Sans Mono"/>
            </a:endParaRPr>
          </a:p>
          <a:p>
            <a:pPr marL="779088" marR="181266" indent="-290650">
              <a:lnSpc>
                <a:spcPct val="138900"/>
              </a:lnSpc>
              <a:tabLst>
                <a:tab pos="875525" algn="l"/>
                <a:tab pos="2230110" algn="l"/>
                <a:tab pos="2423877" algn="l"/>
                <a:tab pos="2617198" algn="l"/>
                <a:tab pos="3681579" algn="l"/>
                <a:tab pos="3875347" algn="l"/>
                <a:tab pos="4165551" algn="l"/>
                <a:tab pos="4745960" algn="l"/>
                <a:tab pos="4939727" algn="l"/>
                <a:tab pos="5133048" algn="l"/>
              </a:tabLst>
            </a:pPr>
            <a:r>
              <a:rPr lang="en-US" sz="1000" spc="-4" dirty="0">
                <a:latin typeface="DejaVu Sans Mono"/>
                <a:cs typeface="DejaVu Sans Mono"/>
              </a:rPr>
              <a:t>       </a:t>
            </a:r>
            <a:r>
              <a:rPr sz="1000" spc="-4" dirty="0" err="1">
                <a:latin typeface="DejaVu Sans Mono"/>
                <a:cs typeface="DejaVu Sans Mono"/>
              </a:rPr>
              <a:t>path.push</a:t>
            </a:r>
            <a:r>
              <a:rPr sz="1000" spc="-4" dirty="0">
                <a:latin typeface="DejaVu Sans Mono"/>
                <a:cs typeface="DejaVu Sans Mono"/>
              </a:rPr>
              <a:t>(e);</a:t>
            </a:r>
            <a:endParaRPr sz="1000" dirty="0">
              <a:latin typeface="DejaVu Sans Mono"/>
              <a:cs typeface="DejaVu Sans Mono"/>
            </a:endParaRPr>
          </a:p>
          <a:p>
            <a:pPr marL="488437">
              <a:spcBef>
                <a:spcPts val="591"/>
              </a:spcBef>
              <a:tabLst>
                <a:tab pos="1165729" algn="l"/>
              </a:tabLst>
            </a:pPr>
            <a:r>
              <a:rPr sz="1000" spc="-4" dirty="0">
                <a:latin typeface="DejaVu Sans Mono"/>
                <a:cs typeface="DejaVu Sans Mono"/>
              </a:rPr>
              <a:t>return</a:t>
            </a:r>
            <a:r>
              <a:rPr lang="en-US" sz="1000" spc="-4" dirty="0">
                <a:latin typeface="DejaVu Sans Mono"/>
                <a:cs typeface="DejaVu Sans Mono"/>
              </a:rPr>
              <a:t> </a:t>
            </a:r>
            <a:r>
              <a:rPr sz="1000" spc="-4" dirty="0">
                <a:latin typeface="DejaVu Sans Mono"/>
                <a:cs typeface="DejaVu Sans Mono"/>
              </a:rPr>
              <a:t>path;</a:t>
            </a:r>
            <a:endParaRPr sz="1000" dirty="0">
              <a:latin typeface="DejaVu Sans Mono"/>
              <a:cs typeface="DejaVu Sans Mono"/>
            </a:endParaRPr>
          </a:p>
          <a:p>
            <a:pPr marL="198232">
              <a:spcBef>
                <a:spcPts val="591"/>
              </a:spcBef>
            </a:pPr>
            <a:r>
              <a:rPr sz="1000" spc="-4" dirty="0">
                <a:latin typeface="DejaVu Sans Mono"/>
                <a:cs typeface="DejaVu Sans Mono"/>
              </a:rPr>
              <a:t>}</a:t>
            </a:r>
            <a:endParaRPr sz="1000" dirty="0">
              <a:latin typeface="DejaVu Sans Mono"/>
              <a:cs typeface="DejaVu Sans Mono"/>
            </a:endParaRPr>
          </a:p>
        </p:txBody>
      </p:sp>
    </p:spTree>
    <p:extLst>
      <p:ext uri="{BB962C8B-B14F-4D97-AF65-F5344CB8AC3E}">
        <p14:creationId xmlns:p14="http://schemas.microsoft.com/office/powerpoint/2010/main" val="4069242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dissolve">
                                      <p:cBhvr>
                                        <p:cTn id="20" dur="500"/>
                                        <p:tgtEl>
                                          <p:spTgt spid="7"/>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dissolve">
                                      <p:cBhvr>
                                        <p:cTn id="23" dur="500"/>
                                        <p:tgtEl>
                                          <p:spTgt spid="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dissolve">
                                      <p:cBhvr>
                                        <p:cTn id="29" dur="500"/>
                                        <p:tgtEl>
                                          <p:spTgt spid="1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dissolve">
                                      <p:cBhvr>
                                        <p:cTn id="35" dur="500"/>
                                        <p:tgtEl>
                                          <p:spTgt spid="12"/>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dissolve">
                                      <p:cBhvr>
                                        <p:cTn id="38" dur="500"/>
                                        <p:tgtEl>
                                          <p:spTgt spid="13"/>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dissolve">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dissolve">
                                      <p:cBhvr>
                                        <p:cTn id="46" dur="5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dissolve">
                                      <p:cBhvr>
                                        <p:cTn id="51" dur="500"/>
                                        <p:tgtEl>
                                          <p:spTgt spid="16"/>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dissolve">
                                      <p:cBhvr>
                                        <p:cTn id="54" dur="500"/>
                                        <p:tgtEl>
                                          <p:spTgt spid="17"/>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dissolve">
                                      <p:cBhvr>
                                        <p:cTn id="57" dur="500"/>
                                        <p:tgtEl>
                                          <p:spTgt spid="18"/>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dissolve">
                                      <p:cBhvr>
                                        <p:cTn id="60" dur="500"/>
                                        <p:tgtEl>
                                          <p:spTgt spid="19"/>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dissolve">
                                      <p:cBhvr>
                                        <p:cTn id="63" dur="500"/>
                                        <p:tgtEl>
                                          <p:spTgt spid="20"/>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dissolve">
                                      <p:cBhvr>
                                        <p:cTn id="66" dur="500"/>
                                        <p:tgtEl>
                                          <p:spTgt spid="21"/>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dissolve">
                                      <p:cBhvr>
                                        <p:cTn id="69" dur="500"/>
                                        <p:tgtEl>
                                          <p:spTgt spid="22"/>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dissolve">
                                      <p:cBhvr>
                                        <p:cTn id="74" dur="500"/>
                                        <p:tgtEl>
                                          <p:spTgt spid="23"/>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dissolve">
                                      <p:cBhvr>
                                        <p:cTn id="77" dur="500"/>
                                        <p:tgtEl>
                                          <p:spTgt spid="24"/>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dissolve">
                                      <p:cBhvr>
                                        <p:cTn id="80" dur="500"/>
                                        <p:tgtEl>
                                          <p:spTgt spid="25"/>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dissolve">
                                      <p:cBhvr>
                                        <p:cTn id="8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P spid="10" grpId="0" animBg="1"/>
      <p:bldP spid="11" grpId="0" animBg="1"/>
      <p:bldP spid="12" grpId="0" animBg="1"/>
      <p:bldP spid="13" grpId="0" animBg="1"/>
      <p:bldP spid="14" grpId="0" animBg="1"/>
      <p:bldP spid="15" grpId="0"/>
      <p:bldP spid="16" grpId="0"/>
      <p:bldP spid="17" grpId="0"/>
      <p:bldP spid="18" grpId="0"/>
      <p:bldP spid="19" grpId="0"/>
      <p:bldP spid="20" grpId="0" animBg="1"/>
      <p:bldP spid="21" grpId="0" animBg="1"/>
      <p:bldP spid="22" grpId="0"/>
      <p:bldP spid="23" grpId="0" animBg="1"/>
      <p:bldP spid="24" grpId="0" animBg="1"/>
      <p:bldP spid="25" grpId="0" animBg="1"/>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F24EC-51DE-E746-9559-4F254B6C9BF8}"/>
              </a:ext>
            </a:extLst>
          </p:cNvPr>
          <p:cNvSpPr>
            <a:spLocks noGrp="1"/>
          </p:cNvSpPr>
          <p:nvPr>
            <p:ph type="title"/>
          </p:nvPr>
        </p:nvSpPr>
        <p:spPr/>
        <p:txBody>
          <a:bodyPr/>
          <a:lstStyle/>
          <a:p>
            <a:r>
              <a:rPr lang="en-US" dirty="0"/>
              <a:t>Edge Relaxation</a:t>
            </a:r>
          </a:p>
        </p:txBody>
      </p:sp>
      <p:sp>
        <p:nvSpPr>
          <p:cNvPr id="4" name="Rectangle 3">
            <a:extLst>
              <a:ext uri="{FF2B5EF4-FFF2-40B4-BE49-F238E27FC236}">
                <a16:creationId xmlns:a16="http://schemas.microsoft.com/office/drawing/2014/main" id="{E3E8BC79-14B6-D149-ABA2-DE370973DD7D}"/>
              </a:ext>
            </a:extLst>
          </p:cNvPr>
          <p:cNvSpPr/>
          <p:nvPr/>
        </p:nvSpPr>
        <p:spPr>
          <a:xfrm>
            <a:off x="604750" y="1340302"/>
            <a:ext cx="8337914" cy="1785104"/>
          </a:xfrm>
          <a:prstGeom prst="rect">
            <a:avLst/>
          </a:prstGeom>
        </p:spPr>
        <p:txBody>
          <a:bodyPr wrap="square">
            <a:spAutoFit/>
          </a:bodyPr>
          <a:lstStyle/>
          <a:p>
            <a:pPr>
              <a:spcBef>
                <a:spcPts val="300"/>
              </a:spcBef>
              <a:spcAft>
                <a:spcPts val="300"/>
              </a:spcAft>
            </a:pPr>
            <a:r>
              <a:rPr lang="en-US" dirty="0">
                <a:solidFill>
                  <a:schemeClr val="accent1"/>
                </a:solidFill>
                <a:latin typeface="Arial" panose="020B0604020202020204" pitchFamily="34" charset="0"/>
                <a:cs typeface="Arial" panose="020B0604020202020204" pitchFamily="34" charset="0"/>
              </a:rPr>
              <a:t>Relax edge e = </a:t>
            </a:r>
            <a:r>
              <a:rPr lang="en-US" dirty="0" err="1">
                <a:solidFill>
                  <a:schemeClr val="accent1"/>
                </a:solidFill>
                <a:latin typeface="Arial" panose="020B0604020202020204" pitchFamily="34" charset="0"/>
                <a:cs typeface="Arial" panose="020B0604020202020204" pitchFamily="34" charset="0"/>
              </a:rPr>
              <a:t>v→w</a:t>
            </a:r>
            <a:r>
              <a:rPr lang="en-US" dirty="0">
                <a:solidFill>
                  <a:schemeClr val="accent1"/>
                </a:solidFill>
                <a:latin typeface="Arial" panose="020B0604020202020204" pitchFamily="34" charset="0"/>
                <a:cs typeface="Arial" panose="020B0604020202020204" pitchFamily="34" charset="0"/>
              </a:rPr>
              <a:t>. (basic of building SPT)</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[v] is length of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v. </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[w] is length of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w. </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edgeTo</a:t>
            </a:r>
            <a:r>
              <a:rPr lang="en-US" dirty="0">
                <a:latin typeface="Arial" panose="020B0604020202020204" pitchFamily="34" charset="0"/>
                <a:cs typeface="Arial" panose="020B0604020202020204" pitchFamily="34" charset="0"/>
              </a:rPr>
              <a:t>[w] is last edge on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w. </a:t>
            </a:r>
          </a:p>
          <a:p>
            <a:pPr marL="285750" indent="-285750">
              <a:spcBef>
                <a:spcPts val="300"/>
              </a:spcBef>
              <a:spcAft>
                <a:spcPts val="300"/>
              </a:spcAft>
              <a:buClr>
                <a:schemeClr val="accent6"/>
              </a:buClr>
              <a:buFont typeface="Wingdings" pitchFamily="2" charset="2"/>
              <a:buChar char="§"/>
            </a:pPr>
            <a:r>
              <a:rPr lang="en-US" dirty="0">
                <a:latin typeface="Arial" panose="020B0604020202020204" pitchFamily="34" charset="0"/>
                <a:cs typeface="Arial" panose="020B0604020202020204" pitchFamily="34" charset="0"/>
              </a:rPr>
              <a:t>If e = </a:t>
            </a:r>
            <a:r>
              <a:rPr lang="en-US" dirty="0" err="1">
                <a:latin typeface="Arial" panose="020B0604020202020204" pitchFamily="34" charset="0"/>
                <a:cs typeface="Arial" panose="020B0604020202020204" pitchFamily="34" charset="0"/>
              </a:rPr>
              <a:t>v→w</a:t>
            </a:r>
            <a:r>
              <a:rPr lang="en-US" dirty="0">
                <a:latin typeface="Arial" panose="020B0604020202020204" pitchFamily="34" charset="0"/>
                <a:cs typeface="Arial" panose="020B0604020202020204" pitchFamily="34" charset="0"/>
              </a:rPr>
              <a:t> gives shorter path to w through v, update </a:t>
            </a: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[w] and </a:t>
            </a:r>
            <a:r>
              <a:rPr lang="en-US" dirty="0" err="1">
                <a:latin typeface="Arial" panose="020B0604020202020204" pitchFamily="34" charset="0"/>
                <a:cs typeface="Arial" panose="020B0604020202020204" pitchFamily="34" charset="0"/>
              </a:rPr>
              <a:t>edgeTo</a:t>
            </a:r>
            <a:r>
              <a:rPr lang="en-US" dirty="0">
                <a:latin typeface="Arial" panose="020B0604020202020204" pitchFamily="34" charset="0"/>
                <a:cs typeface="Arial" panose="020B0604020202020204" pitchFamily="34" charset="0"/>
              </a:rPr>
              <a:t>[w].</a:t>
            </a:r>
          </a:p>
        </p:txBody>
      </p:sp>
      <p:sp>
        <p:nvSpPr>
          <p:cNvPr id="5" name="object 2">
            <a:extLst>
              <a:ext uri="{FF2B5EF4-FFF2-40B4-BE49-F238E27FC236}">
                <a16:creationId xmlns:a16="http://schemas.microsoft.com/office/drawing/2014/main" id="{86F3688D-B579-7E48-B6DF-AD9C92F6F3FB}"/>
              </a:ext>
            </a:extLst>
          </p:cNvPr>
          <p:cNvSpPr/>
          <p:nvPr/>
        </p:nvSpPr>
        <p:spPr>
          <a:xfrm>
            <a:off x="2722473" y="5372193"/>
            <a:ext cx="1223367" cy="688925"/>
          </a:xfrm>
          <a:custGeom>
            <a:avLst/>
            <a:gdLst/>
            <a:ahLst/>
            <a:cxnLst/>
            <a:rect l="l" t="t" r="r" b="b"/>
            <a:pathLst>
              <a:path w="1739900" h="979804">
                <a:moveTo>
                  <a:pt x="1739595" y="0"/>
                </a:moveTo>
                <a:lnTo>
                  <a:pt x="1728520" y="6235"/>
                </a:lnTo>
                <a:lnTo>
                  <a:pt x="0" y="979716"/>
                </a:lnTo>
              </a:path>
            </a:pathLst>
          </a:custGeom>
          <a:ln w="25400">
            <a:solidFill>
              <a:srgbClr val="BABABA"/>
            </a:solidFill>
            <a:prstDash val="dash"/>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 name="object 3">
            <a:extLst>
              <a:ext uri="{FF2B5EF4-FFF2-40B4-BE49-F238E27FC236}">
                <a16:creationId xmlns:a16="http://schemas.microsoft.com/office/drawing/2014/main" id="{6025C396-FAE5-6F4E-BBD9-52633196BF4B}"/>
              </a:ext>
            </a:extLst>
          </p:cNvPr>
          <p:cNvSpPr/>
          <p:nvPr/>
        </p:nvSpPr>
        <p:spPr>
          <a:xfrm>
            <a:off x="3898138" y="5345028"/>
            <a:ext cx="95994" cy="79474"/>
          </a:xfrm>
          <a:custGeom>
            <a:avLst/>
            <a:gdLst/>
            <a:ahLst/>
            <a:cxnLst/>
            <a:rect l="l" t="t" r="r" b="b"/>
            <a:pathLst>
              <a:path w="136525" h="113029">
                <a:moveTo>
                  <a:pt x="136144" y="0"/>
                </a:moveTo>
                <a:lnTo>
                  <a:pt x="0" y="6705"/>
                </a:lnTo>
                <a:lnTo>
                  <a:pt x="56464" y="44869"/>
                </a:lnTo>
                <a:lnTo>
                  <a:pt x="59829" y="112941"/>
                </a:lnTo>
                <a:lnTo>
                  <a:pt x="136144"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7" name="object 7">
            <a:extLst>
              <a:ext uri="{FF2B5EF4-FFF2-40B4-BE49-F238E27FC236}">
                <a16:creationId xmlns:a16="http://schemas.microsoft.com/office/drawing/2014/main" id="{D1AEEBEE-5158-E645-BFB0-900E421619CC}"/>
              </a:ext>
            </a:extLst>
          </p:cNvPr>
          <p:cNvSpPr/>
          <p:nvPr/>
        </p:nvSpPr>
        <p:spPr>
          <a:xfrm>
            <a:off x="2721276" y="5381961"/>
            <a:ext cx="1206401" cy="679549"/>
          </a:xfrm>
          <a:custGeom>
            <a:avLst/>
            <a:gdLst/>
            <a:ahLst/>
            <a:cxnLst/>
            <a:rect l="l" t="t" r="r" b="b"/>
            <a:pathLst>
              <a:path w="1715770" h="966470">
                <a:moveTo>
                  <a:pt x="1715249" y="0"/>
                </a:moveTo>
                <a:lnTo>
                  <a:pt x="1698650" y="9347"/>
                </a:lnTo>
                <a:lnTo>
                  <a:pt x="0" y="96601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8" name="object 8">
            <a:extLst>
              <a:ext uri="{FF2B5EF4-FFF2-40B4-BE49-F238E27FC236}">
                <a16:creationId xmlns:a16="http://schemas.microsoft.com/office/drawing/2014/main" id="{8D15D1C3-2ED5-B84B-BFC7-45405642A2D9}"/>
              </a:ext>
            </a:extLst>
          </p:cNvPr>
          <p:cNvSpPr/>
          <p:nvPr/>
        </p:nvSpPr>
        <p:spPr>
          <a:xfrm>
            <a:off x="3861045" y="5345153"/>
            <a:ext cx="131713" cy="109389"/>
          </a:xfrm>
          <a:custGeom>
            <a:avLst/>
            <a:gdLst/>
            <a:ahLst/>
            <a:cxnLst/>
            <a:rect l="l" t="t" r="r" b="b"/>
            <a:pathLst>
              <a:path w="187325" h="155575">
                <a:moveTo>
                  <a:pt x="187198" y="0"/>
                </a:moveTo>
                <a:lnTo>
                  <a:pt x="0" y="9232"/>
                </a:lnTo>
                <a:lnTo>
                  <a:pt x="77647" y="61696"/>
                </a:lnTo>
                <a:lnTo>
                  <a:pt x="82257" y="155295"/>
                </a:lnTo>
                <a:lnTo>
                  <a:pt x="187198"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9" name="object 10">
            <a:extLst>
              <a:ext uri="{FF2B5EF4-FFF2-40B4-BE49-F238E27FC236}">
                <a16:creationId xmlns:a16="http://schemas.microsoft.com/office/drawing/2014/main" id="{26F9ACAE-D66B-7D45-9F46-DEC39AC74D26}"/>
              </a:ext>
            </a:extLst>
          </p:cNvPr>
          <p:cNvSpPr/>
          <p:nvPr/>
        </p:nvSpPr>
        <p:spPr>
          <a:xfrm>
            <a:off x="969370" y="4411857"/>
            <a:ext cx="514796" cy="409873"/>
          </a:xfrm>
          <a:custGeom>
            <a:avLst/>
            <a:gdLst/>
            <a:ahLst/>
            <a:cxnLst/>
            <a:rect l="l" t="t" r="r" b="b"/>
            <a:pathLst>
              <a:path w="732154" h="582929">
                <a:moveTo>
                  <a:pt x="732154" y="0"/>
                </a:moveTo>
                <a:lnTo>
                  <a:pt x="717245" y="11849"/>
                </a:lnTo>
                <a:lnTo>
                  <a:pt x="0" y="582307"/>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0" name="object 11">
            <a:extLst>
              <a:ext uri="{FF2B5EF4-FFF2-40B4-BE49-F238E27FC236}">
                <a16:creationId xmlns:a16="http://schemas.microsoft.com/office/drawing/2014/main" id="{C03A2E5C-CDDE-4249-8EFC-3D0D3560F3A9}"/>
              </a:ext>
            </a:extLst>
          </p:cNvPr>
          <p:cNvSpPr/>
          <p:nvPr/>
        </p:nvSpPr>
        <p:spPr>
          <a:xfrm>
            <a:off x="1413935" y="4365164"/>
            <a:ext cx="129034" cy="119658"/>
          </a:xfrm>
          <a:custGeom>
            <a:avLst/>
            <a:gdLst/>
            <a:ahLst/>
            <a:cxnLst/>
            <a:rect l="l" t="t" r="r" b="b"/>
            <a:pathLst>
              <a:path w="183514" h="170179">
                <a:moveTo>
                  <a:pt x="183387" y="0"/>
                </a:moveTo>
                <a:lnTo>
                  <a:pt x="0" y="38747"/>
                </a:lnTo>
                <a:lnTo>
                  <a:pt x="84975" y="78257"/>
                </a:lnTo>
                <a:lnTo>
                  <a:pt x="104355" y="169951"/>
                </a:lnTo>
                <a:lnTo>
                  <a:pt x="183387"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1" name="object 12">
            <a:extLst>
              <a:ext uri="{FF2B5EF4-FFF2-40B4-BE49-F238E27FC236}">
                <a16:creationId xmlns:a16="http://schemas.microsoft.com/office/drawing/2014/main" id="{79DD4D20-A3C7-D040-AF1D-C216329478ED}"/>
              </a:ext>
            </a:extLst>
          </p:cNvPr>
          <p:cNvSpPr txBox="1"/>
          <p:nvPr/>
        </p:nvSpPr>
        <p:spPr>
          <a:xfrm>
            <a:off x="226704" y="5688943"/>
            <a:ext cx="1292421" cy="502294"/>
          </a:xfrm>
          <a:prstGeom prst="rect">
            <a:avLst/>
          </a:prstGeom>
        </p:spPr>
        <p:txBody>
          <a:bodyPr vert="horz" wrap="square" lIns="0" tIns="8930" rIns="0" bIns="0" rtlCol="0">
            <a:spAutoFit/>
          </a:bodyPr>
          <a:lstStyle/>
          <a:p>
            <a:pPr marR="3572" indent="149120">
              <a:lnSpc>
                <a:spcPct val="119800"/>
              </a:lnSpc>
              <a:spcBef>
                <a:spcPts val="70"/>
              </a:spcBef>
            </a:pPr>
            <a:r>
              <a:rPr sz="1400" dirty="0">
                <a:solidFill>
                  <a:srgbClr val="8D3124"/>
                </a:solidFill>
                <a:latin typeface="Arial" panose="020B0604020202020204" pitchFamily="34" charset="0"/>
                <a:cs typeface="Arial" panose="020B0604020202020204" pitchFamily="34" charset="0"/>
              </a:rPr>
              <a:t>black edge</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are in </a:t>
            </a:r>
            <a:r>
              <a:rPr sz="1400" dirty="0" err="1">
                <a:solidFill>
                  <a:srgbClr val="8D3124"/>
                </a:solidFill>
                <a:latin typeface="Arial" panose="020B0604020202020204" pitchFamily="34" charset="0"/>
                <a:cs typeface="Arial" panose="020B0604020202020204" pitchFamily="34" charset="0"/>
              </a:rPr>
              <a:t>edgeTo</a:t>
            </a:r>
            <a:r>
              <a:rPr sz="1400" dirty="0">
                <a:solidFill>
                  <a:srgbClr val="8D3124"/>
                </a:solidFill>
                <a:latin typeface="Arial" panose="020B0604020202020204" pitchFamily="34" charset="0"/>
                <a:cs typeface="Arial" panose="020B0604020202020204" pitchFamily="34" charset="0"/>
              </a:rPr>
              <a:t>[</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a:t>
            </a:r>
          </a:p>
        </p:txBody>
      </p:sp>
      <p:sp>
        <p:nvSpPr>
          <p:cNvPr id="12" name="object 13">
            <a:extLst>
              <a:ext uri="{FF2B5EF4-FFF2-40B4-BE49-F238E27FC236}">
                <a16:creationId xmlns:a16="http://schemas.microsoft.com/office/drawing/2014/main" id="{937497ED-D1F0-6F44-9F74-3FE969ECB468}"/>
              </a:ext>
            </a:extLst>
          </p:cNvPr>
          <p:cNvSpPr/>
          <p:nvPr/>
        </p:nvSpPr>
        <p:spPr>
          <a:xfrm>
            <a:off x="941849" y="5137225"/>
            <a:ext cx="260300" cy="450503"/>
          </a:xfrm>
          <a:custGeom>
            <a:avLst/>
            <a:gdLst/>
            <a:ahLst/>
            <a:cxnLst/>
            <a:rect l="l" t="t" r="r" b="b"/>
            <a:pathLst>
              <a:path w="370204" h="640715">
                <a:moveTo>
                  <a:pt x="370052" y="0"/>
                </a:moveTo>
                <a:lnTo>
                  <a:pt x="363689" y="10998"/>
                </a:lnTo>
                <a:lnTo>
                  <a:pt x="0" y="640435"/>
                </a:lnTo>
              </a:path>
            </a:pathLst>
          </a:custGeom>
          <a:ln w="25400">
            <a:solidFill>
              <a:srgbClr val="8D3124"/>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3" name="object 14">
            <a:extLst>
              <a:ext uri="{FF2B5EF4-FFF2-40B4-BE49-F238E27FC236}">
                <a16:creationId xmlns:a16="http://schemas.microsoft.com/office/drawing/2014/main" id="{E2FA2CB9-C599-3A4C-A439-A700349393F0}"/>
              </a:ext>
            </a:extLst>
          </p:cNvPr>
          <p:cNvSpPr/>
          <p:nvPr/>
        </p:nvSpPr>
        <p:spPr>
          <a:xfrm>
            <a:off x="1149732" y="5089291"/>
            <a:ext cx="80367" cy="95994"/>
          </a:xfrm>
          <a:custGeom>
            <a:avLst/>
            <a:gdLst/>
            <a:ahLst/>
            <a:cxnLst/>
            <a:rect l="l" t="t" r="r" b="b"/>
            <a:pathLst>
              <a:path w="114300" h="136525">
                <a:moveTo>
                  <a:pt x="113779" y="0"/>
                </a:moveTo>
                <a:lnTo>
                  <a:pt x="0" y="75056"/>
                </a:lnTo>
                <a:lnTo>
                  <a:pt x="68033" y="79171"/>
                </a:lnTo>
                <a:lnTo>
                  <a:pt x="105575" y="136055"/>
                </a:lnTo>
                <a:lnTo>
                  <a:pt x="113779" y="0"/>
                </a:lnTo>
                <a:close/>
              </a:path>
            </a:pathLst>
          </a:custGeom>
          <a:solidFill>
            <a:srgbClr val="8D3124"/>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4" name="object 15">
            <a:extLst>
              <a:ext uri="{FF2B5EF4-FFF2-40B4-BE49-F238E27FC236}">
                <a16:creationId xmlns:a16="http://schemas.microsoft.com/office/drawing/2014/main" id="{438BEDD1-0E25-4149-AFFA-F8BCF58271F7}"/>
              </a:ext>
            </a:extLst>
          </p:cNvPr>
          <p:cNvSpPr/>
          <p:nvPr/>
        </p:nvSpPr>
        <p:spPr>
          <a:xfrm>
            <a:off x="1788598" y="4310890"/>
            <a:ext cx="633561" cy="46434"/>
          </a:xfrm>
          <a:custGeom>
            <a:avLst/>
            <a:gdLst/>
            <a:ahLst/>
            <a:cxnLst/>
            <a:rect l="l" t="t" r="r" b="b"/>
            <a:pathLst>
              <a:path w="901064" h="66040">
                <a:moveTo>
                  <a:pt x="900950" y="65824"/>
                </a:moveTo>
                <a:lnTo>
                  <a:pt x="881951" y="64439"/>
                </a:lnTo>
                <a:lnTo>
                  <a:pt x="0" y="0"/>
                </a:lnTo>
              </a:path>
            </a:pathLst>
          </a:custGeom>
          <a:ln w="38099">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5" name="object 16">
            <a:extLst>
              <a:ext uri="{FF2B5EF4-FFF2-40B4-BE49-F238E27FC236}">
                <a16:creationId xmlns:a16="http://schemas.microsoft.com/office/drawing/2014/main" id="{183F2A58-9A4C-E646-B0F1-94608B01C909}"/>
              </a:ext>
            </a:extLst>
          </p:cNvPr>
          <p:cNvSpPr/>
          <p:nvPr/>
        </p:nvSpPr>
        <p:spPr>
          <a:xfrm>
            <a:off x="2375037" y="4295272"/>
            <a:ext cx="121890" cy="117872"/>
          </a:xfrm>
          <a:custGeom>
            <a:avLst/>
            <a:gdLst/>
            <a:ahLst/>
            <a:cxnLst/>
            <a:rect l="l" t="t" r="r" b="b"/>
            <a:pathLst>
              <a:path w="173354" h="167640">
                <a:moveTo>
                  <a:pt x="12217" y="0"/>
                </a:moveTo>
                <a:lnTo>
                  <a:pt x="47904" y="86652"/>
                </a:lnTo>
                <a:lnTo>
                  <a:pt x="0" y="167195"/>
                </a:lnTo>
                <a:lnTo>
                  <a:pt x="173304" y="95808"/>
                </a:lnTo>
                <a:lnTo>
                  <a:pt x="12217"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6" name="object 17">
            <a:extLst>
              <a:ext uri="{FF2B5EF4-FFF2-40B4-BE49-F238E27FC236}">
                <a16:creationId xmlns:a16="http://schemas.microsoft.com/office/drawing/2014/main" id="{1039516C-3C40-7646-B87F-BF38F961D7BF}"/>
              </a:ext>
            </a:extLst>
          </p:cNvPr>
          <p:cNvSpPr/>
          <p:nvPr/>
        </p:nvSpPr>
        <p:spPr>
          <a:xfrm>
            <a:off x="2643972" y="4212083"/>
            <a:ext cx="792956" cy="194221"/>
          </a:xfrm>
          <a:custGeom>
            <a:avLst/>
            <a:gdLst/>
            <a:ahLst/>
            <a:cxnLst/>
            <a:rect l="l" t="t" r="r" b="b"/>
            <a:pathLst>
              <a:path w="1127759" h="276225">
                <a:moveTo>
                  <a:pt x="1127709" y="0"/>
                </a:moveTo>
                <a:lnTo>
                  <a:pt x="1109205" y="4533"/>
                </a:lnTo>
                <a:lnTo>
                  <a:pt x="0" y="27621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7" name="object 18">
            <a:extLst>
              <a:ext uri="{FF2B5EF4-FFF2-40B4-BE49-F238E27FC236}">
                <a16:creationId xmlns:a16="http://schemas.microsoft.com/office/drawing/2014/main" id="{8D9FD28B-85CD-4942-B712-53899C3F3B02}"/>
              </a:ext>
            </a:extLst>
          </p:cNvPr>
          <p:cNvSpPr/>
          <p:nvPr/>
        </p:nvSpPr>
        <p:spPr>
          <a:xfrm>
            <a:off x="3381234" y="4165032"/>
            <a:ext cx="128588" cy="114746"/>
          </a:xfrm>
          <a:custGeom>
            <a:avLst/>
            <a:gdLst/>
            <a:ahLst/>
            <a:cxnLst/>
            <a:rect l="l" t="t" r="r" b="b"/>
            <a:pathLst>
              <a:path w="182879" h="163195">
                <a:moveTo>
                  <a:pt x="0" y="0"/>
                </a:moveTo>
                <a:lnTo>
                  <a:pt x="60655" y="71450"/>
                </a:lnTo>
                <a:lnTo>
                  <a:pt x="39877" y="162839"/>
                </a:lnTo>
                <a:lnTo>
                  <a:pt x="182765" y="41541"/>
                </a:lnTo>
                <a:lnTo>
                  <a:pt x="0"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8" name="object 19">
            <a:extLst>
              <a:ext uri="{FF2B5EF4-FFF2-40B4-BE49-F238E27FC236}">
                <a16:creationId xmlns:a16="http://schemas.microsoft.com/office/drawing/2014/main" id="{8DBDAE52-CFB6-3848-A865-AC4B4E361A8F}"/>
              </a:ext>
            </a:extLst>
          </p:cNvPr>
          <p:cNvSpPr/>
          <p:nvPr/>
        </p:nvSpPr>
        <p:spPr>
          <a:xfrm>
            <a:off x="2686012" y="5204966"/>
            <a:ext cx="42863" cy="655439"/>
          </a:xfrm>
          <a:custGeom>
            <a:avLst/>
            <a:gdLst/>
            <a:ahLst/>
            <a:cxnLst/>
            <a:rect l="l" t="t" r="r" b="b"/>
            <a:pathLst>
              <a:path w="60960" h="932179">
                <a:moveTo>
                  <a:pt x="0" y="931722"/>
                </a:moveTo>
                <a:lnTo>
                  <a:pt x="825" y="919048"/>
                </a:lnTo>
                <a:lnTo>
                  <a:pt x="60477" y="0"/>
                </a:lnTo>
              </a:path>
            </a:pathLst>
          </a:custGeom>
          <a:ln w="254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9" name="object 20">
            <a:extLst>
              <a:ext uri="{FF2B5EF4-FFF2-40B4-BE49-F238E27FC236}">
                <a16:creationId xmlns:a16="http://schemas.microsoft.com/office/drawing/2014/main" id="{44DE2277-357A-1F47-8E94-04E9DB6FC9F6}"/>
              </a:ext>
            </a:extLst>
          </p:cNvPr>
          <p:cNvSpPr/>
          <p:nvPr/>
        </p:nvSpPr>
        <p:spPr>
          <a:xfrm>
            <a:off x="2645204" y="5827011"/>
            <a:ext cx="85546" cy="88320"/>
          </a:xfrm>
          <a:prstGeom prst="rect">
            <a:avLst/>
          </a:prstGeom>
          <a:blipFill>
            <a:blip r:embed="rId2"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0" name="object 21">
            <a:extLst>
              <a:ext uri="{FF2B5EF4-FFF2-40B4-BE49-F238E27FC236}">
                <a16:creationId xmlns:a16="http://schemas.microsoft.com/office/drawing/2014/main" id="{11374629-B0FC-094B-B0A0-60DE34E172B8}"/>
              </a:ext>
            </a:extLst>
          </p:cNvPr>
          <p:cNvSpPr/>
          <p:nvPr/>
        </p:nvSpPr>
        <p:spPr>
          <a:xfrm>
            <a:off x="1751825" y="5306470"/>
            <a:ext cx="813941" cy="566589"/>
          </a:xfrm>
          <a:custGeom>
            <a:avLst/>
            <a:gdLst/>
            <a:ahLst/>
            <a:cxnLst/>
            <a:rect l="l" t="t" r="r" b="b"/>
            <a:pathLst>
              <a:path w="1157604" h="805815">
                <a:moveTo>
                  <a:pt x="1157312" y="0"/>
                </a:moveTo>
                <a:lnTo>
                  <a:pt x="1141666" y="10883"/>
                </a:lnTo>
                <a:lnTo>
                  <a:pt x="0" y="80547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1" name="object 22">
            <a:extLst>
              <a:ext uri="{FF2B5EF4-FFF2-40B4-BE49-F238E27FC236}">
                <a16:creationId xmlns:a16="http://schemas.microsoft.com/office/drawing/2014/main" id="{05FF9760-E743-9C46-9306-78CC511BF077}"/>
              </a:ext>
            </a:extLst>
          </p:cNvPr>
          <p:cNvSpPr/>
          <p:nvPr/>
        </p:nvSpPr>
        <p:spPr>
          <a:xfrm>
            <a:off x="2496713" y="5263625"/>
            <a:ext cx="130820" cy="116086"/>
          </a:xfrm>
          <a:custGeom>
            <a:avLst/>
            <a:gdLst/>
            <a:ahLst/>
            <a:cxnLst/>
            <a:rect l="l" t="t" r="r" b="b"/>
            <a:pathLst>
              <a:path w="186054" h="165100">
                <a:moveTo>
                  <a:pt x="185470" y="0"/>
                </a:moveTo>
                <a:lnTo>
                  <a:pt x="0" y="26962"/>
                </a:lnTo>
                <a:lnTo>
                  <a:pt x="82270" y="71818"/>
                </a:lnTo>
                <a:lnTo>
                  <a:pt x="95757" y="164553"/>
                </a:lnTo>
                <a:lnTo>
                  <a:pt x="185470"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2" name="object 23">
            <a:extLst>
              <a:ext uri="{FF2B5EF4-FFF2-40B4-BE49-F238E27FC236}">
                <a16:creationId xmlns:a16="http://schemas.microsoft.com/office/drawing/2014/main" id="{4E88FEE1-7ED8-EC45-AEAD-04DB330F7D70}"/>
              </a:ext>
            </a:extLst>
          </p:cNvPr>
          <p:cNvSpPr/>
          <p:nvPr/>
        </p:nvSpPr>
        <p:spPr>
          <a:xfrm>
            <a:off x="1703042" y="4486144"/>
            <a:ext cx="0" cy="577751"/>
          </a:xfrm>
          <a:custGeom>
            <a:avLst/>
            <a:gdLst/>
            <a:ahLst/>
            <a:cxnLst/>
            <a:rect l="l" t="t" r="r" b="b"/>
            <a:pathLst>
              <a:path h="821690">
                <a:moveTo>
                  <a:pt x="0" y="0"/>
                </a:moveTo>
                <a:lnTo>
                  <a:pt x="0" y="12700"/>
                </a:lnTo>
                <a:lnTo>
                  <a:pt x="0" y="821639"/>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3" name="object 24">
            <a:extLst>
              <a:ext uri="{FF2B5EF4-FFF2-40B4-BE49-F238E27FC236}">
                <a16:creationId xmlns:a16="http://schemas.microsoft.com/office/drawing/2014/main" id="{60EFA621-F6F3-EF40-AD67-BA5418EDF61F}"/>
              </a:ext>
            </a:extLst>
          </p:cNvPr>
          <p:cNvSpPr/>
          <p:nvPr/>
        </p:nvSpPr>
        <p:spPr>
          <a:xfrm>
            <a:off x="1660180" y="4430779"/>
            <a:ext cx="85724" cy="85725"/>
          </a:xfrm>
          <a:prstGeom prst="rect">
            <a:avLst/>
          </a:prstGeom>
          <a:blipFill>
            <a:blip r:embed="rId3"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4" name="object 25">
            <a:extLst>
              <a:ext uri="{FF2B5EF4-FFF2-40B4-BE49-F238E27FC236}">
                <a16:creationId xmlns:a16="http://schemas.microsoft.com/office/drawing/2014/main" id="{E35B2D80-338B-BB48-ACB9-E164BC843033}"/>
              </a:ext>
            </a:extLst>
          </p:cNvPr>
          <p:cNvSpPr/>
          <p:nvPr/>
        </p:nvSpPr>
        <p:spPr>
          <a:xfrm>
            <a:off x="1795322" y="4482206"/>
            <a:ext cx="693390" cy="519261"/>
          </a:xfrm>
          <a:custGeom>
            <a:avLst/>
            <a:gdLst/>
            <a:ahLst/>
            <a:cxnLst/>
            <a:rect l="l" t="t" r="r" b="b"/>
            <a:pathLst>
              <a:path w="986154" h="738504">
                <a:moveTo>
                  <a:pt x="986053" y="0"/>
                </a:moveTo>
                <a:lnTo>
                  <a:pt x="975880" y="7607"/>
                </a:lnTo>
                <a:lnTo>
                  <a:pt x="0" y="737997"/>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5" name="object 26">
            <a:extLst>
              <a:ext uri="{FF2B5EF4-FFF2-40B4-BE49-F238E27FC236}">
                <a16:creationId xmlns:a16="http://schemas.microsoft.com/office/drawing/2014/main" id="{FAF792F1-57A1-1C40-8AB1-B54E890BC543}"/>
              </a:ext>
            </a:extLst>
          </p:cNvPr>
          <p:cNvSpPr/>
          <p:nvPr/>
        </p:nvSpPr>
        <p:spPr>
          <a:xfrm>
            <a:off x="2438652" y="4449032"/>
            <a:ext cx="94655" cy="85725"/>
          </a:xfrm>
          <a:custGeom>
            <a:avLst/>
            <a:gdLst/>
            <a:ahLst/>
            <a:cxnLst/>
            <a:rect l="l" t="t" r="r" b="b"/>
            <a:pathLst>
              <a:path w="134620" h="121920">
                <a:moveTo>
                  <a:pt x="134137" y="0"/>
                </a:moveTo>
                <a:lnTo>
                  <a:pt x="0" y="24256"/>
                </a:lnTo>
                <a:lnTo>
                  <a:pt x="60921" y="54787"/>
                </a:lnTo>
                <a:lnTo>
                  <a:pt x="73050" y="121856"/>
                </a:lnTo>
                <a:lnTo>
                  <a:pt x="134137"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6" name="object 27">
            <a:extLst>
              <a:ext uri="{FF2B5EF4-FFF2-40B4-BE49-F238E27FC236}">
                <a16:creationId xmlns:a16="http://schemas.microsoft.com/office/drawing/2014/main" id="{6FDE9B46-76C8-484E-B957-E5F276A1732E}"/>
              </a:ext>
            </a:extLst>
          </p:cNvPr>
          <p:cNvSpPr/>
          <p:nvPr/>
        </p:nvSpPr>
        <p:spPr>
          <a:xfrm>
            <a:off x="1732358" y="5077075"/>
            <a:ext cx="799654" cy="97780"/>
          </a:xfrm>
          <a:custGeom>
            <a:avLst/>
            <a:gdLst/>
            <a:ahLst/>
            <a:cxnLst/>
            <a:rect l="l" t="t" r="r" b="b"/>
            <a:pathLst>
              <a:path w="1137285" h="139065">
                <a:moveTo>
                  <a:pt x="1136675" y="138582"/>
                </a:moveTo>
                <a:lnTo>
                  <a:pt x="1124077" y="137045"/>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7" name="object 28">
            <a:extLst>
              <a:ext uri="{FF2B5EF4-FFF2-40B4-BE49-F238E27FC236}">
                <a16:creationId xmlns:a16="http://schemas.microsoft.com/office/drawing/2014/main" id="{C0D20B06-D1CA-3248-A19F-C2052BD8B680}"/>
              </a:ext>
            </a:extLst>
          </p:cNvPr>
          <p:cNvSpPr/>
          <p:nvPr/>
        </p:nvSpPr>
        <p:spPr>
          <a:xfrm>
            <a:off x="2496266" y="5128296"/>
            <a:ext cx="90636" cy="85279"/>
          </a:xfrm>
          <a:custGeom>
            <a:avLst/>
            <a:gdLst/>
            <a:ahLst/>
            <a:cxnLst/>
            <a:rect l="l" t="t" r="r" b="b"/>
            <a:pathLst>
              <a:path w="128904" h="121284">
                <a:moveTo>
                  <a:pt x="14744" y="0"/>
                </a:moveTo>
                <a:lnTo>
                  <a:pt x="37630" y="64198"/>
                </a:lnTo>
                <a:lnTo>
                  <a:pt x="0" y="121018"/>
                </a:lnTo>
                <a:lnTo>
                  <a:pt x="128397" y="75260"/>
                </a:lnTo>
                <a:lnTo>
                  <a:pt x="14744"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8" name="object 29">
            <a:extLst>
              <a:ext uri="{FF2B5EF4-FFF2-40B4-BE49-F238E27FC236}">
                <a16:creationId xmlns:a16="http://schemas.microsoft.com/office/drawing/2014/main" id="{5DBD105D-2C9D-4D40-A8CE-FB394DADBFDE}"/>
              </a:ext>
            </a:extLst>
          </p:cNvPr>
          <p:cNvSpPr/>
          <p:nvPr/>
        </p:nvSpPr>
        <p:spPr>
          <a:xfrm>
            <a:off x="2801313" y="5221576"/>
            <a:ext cx="1134070" cy="446"/>
          </a:xfrm>
          <a:custGeom>
            <a:avLst/>
            <a:gdLst/>
            <a:ahLst/>
            <a:cxnLst/>
            <a:rect l="l" t="t" r="r" b="b"/>
            <a:pathLst>
              <a:path w="1612900" h="634">
                <a:moveTo>
                  <a:pt x="1612531" y="12"/>
                </a:moveTo>
                <a:lnTo>
                  <a:pt x="1599831" y="12"/>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9" name="object 30">
            <a:extLst>
              <a:ext uri="{FF2B5EF4-FFF2-40B4-BE49-F238E27FC236}">
                <a16:creationId xmlns:a16="http://schemas.microsoft.com/office/drawing/2014/main" id="{E12BC95B-328C-F242-BA3D-EC0ACD7BEBE0}"/>
              </a:ext>
            </a:extLst>
          </p:cNvPr>
          <p:cNvSpPr/>
          <p:nvPr/>
        </p:nvSpPr>
        <p:spPr>
          <a:xfrm>
            <a:off x="3904764" y="5178721"/>
            <a:ext cx="85725" cy="85725"/>
          </a:xfrm>
          <a:custGeom>
            <a:avLst/>
            <a:gdLst/>
            <a:ahLst/>
            <a:cxnLst/>
            <a:rect l="l" t="t" r="r" b="b"/>
            <a:pathLst>
              <a:path w="121920" h="121920">
                <a:moveTo>
                  <a:pt x="0" y="0"/>
                </a:moveTo>
                <a:lnTo>
                  <a:pt x="30479" y="60947"/>
                </a:lnTo>
                <a:lnTo>
                  <a:pt x="0" y="121920"/>
                </a:lnTo>
                <a:lnTo>
                  <a:pt x="121920" y="60947"/>
                </a:lnTo>
                <a:lnTo>
                  <a:pt x="0"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0" name="object 31">
            <a:extLst>
              <a:ext uri="{FF2B5EF4-FFF2-40B4-BE49-F238E27FC236}">
                <a16:creationId xmlns:a16="http://schemas.microsoft.com/office/drawing/2014/main" id="{B15FA3A5-0181-E843-91CC-F7B79A64B522}"/>
              </a:ext>
            </a:extLst>
          </p:cNvPr>
          <p:cNvSpPr/>
          <p:nvPr/>
        </p:nvSpPr>
        <p:spPr>
          <a:xfrm>
            <a:off x="2717830" y="4388453"/>
            <a:ext cx="1240779" cy="695623"/>
          </a:xfrm>
          <a:custGeom>
            <a:avLst/>
            <a:gdLst/>
            <a:ahLst/>
            <a:cxnLst/>
            <a:rect l="l" t="t" r="r" b="b"/>
            <a:pathLst>
              <a:path w="1764665" h="989329">
                <a:moveTo>
                  <a:pt x="1764296" y="989152"/>
                </a:moveTo>
                <a:lnTo>
                  <a:pt x="1753222" y="982941"/>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1" name="object 32">
            <a:extLst>
              <a:ext uri="{FF2B5EF4-FFF2-40B4-BE49-F238E27FC236}">
                <a16:creationId xmlns:a16="http://schemas.microsoft.com/office/drawing/2014/main" id="{95DCA7AB-A183-404B-ABF6-F8C9110354CE}"/>
              </a:ext>
            </a:extLst>
          </p:cNvPr>
          <p:cNvSpPr/>
          <p:nvPr/>
        </p:nvSpPr>
        <p:spPr>
          <a:xfrm>
            <a:off x="3910907" y="5031721"/>
            <a:ext cx="95994" cy="79474"/>
          </a:xfrm>
          <a:custGeom>
            <a:avLst/>
            <a:gdLst/>
            <a:ahLst/>
            <a:cxnLst/>
            <a:rect l="l" t="t" r="r" b="b"/>
            <a:pathLst>
              <a:path w="136525" h="113029">
                <a:moveTo>
                  <a:pt x="59626" y="0"/>
                </a:moveTo>
                <a:lnTo>
                  <a:pt x="56400" y="68072"/>
                </a:lnTo>
                <a:lnTo>
                  <a:pt x="0" y="106349"/>
                </a:lnTo>
                <a:lnTo>
                  <a:pt x="136156" y="112788"/>
                </a:lnTo>
                <a:lnTo>
                  <a:pt x="59626"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2" name="object 33">
            <a:extLst>
              <a:ext uri="{FF2B5EF4-FFF2-40B4-BE49-F238E27FC236}">
                <a16:creationId xmlns:a16="http://schemas.microsoft.com/office/drawing/2014/main" id="{B24729FC-18D9-0C4A-A3C1-0C69608FEA8B}"/>
              </a:ext>
            </a:extLst>
          </p:cNvPr>
          <p:cNvSpPr/>
          <p:nvPr/>
        </p:nvSpPr>
        <p:spPr>
          <a:xfrm>
            <a:off x="1691585" y="5061421"/>
            <a:ext cx="0" cy="623738"/>
          </a:xfrm>
          <a:custGeom>
            <a:avLst/>
            <a:gdLst/>
            <a:ahLst/>
            <a:cxnLst/>
            <a:rect l="l" t="t" r="r" b="b"/>
            <a:pathLst>
              <a:path h="887095">
                <a:moveTo>
                  <a:pt x="0" y="886891"/>
                </a:moveTo>
                <a:lnTo>
                  <a:pt x="0" y="867841"/>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3" name="object 34">
            <a:extLst>
              <a:ext uri="{FF2B5EF4-FFF2-40B4-BE49-F238E27FC236}">
                <a16:creationId xmlns:a16="http://schemas.microsoft.com/office/drawing/2014/main" id="{C2846D90-4887-A94A-A064-A5F17394E7C1}"/>
              </a:ext>
            </a:extLst>
          </p:cNvPr>
          <p:cNvSpPr/>
          <p:nvPr/>
        </p:nvSpPr>
        <p:spPr>
          <a:xfrm>
            <a:off x="1632650" y="5642154"/>
            <a:ext cx="117871" cy="117873"/>
          </a:xfrm>
          <a:prstGeom prst="rect">
            <a:avLst/>
          </a:prstGeom>
          <a:blipFill>
            <a:blip r:embed="rId4"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4" name="object 35">
            <a:extLst>
              <a:ext uri="{FF2B5EF4-FFF2-40B4-BE49-F238E27FC236}">
                <a16:creationId xmlns:a16="http://schemas.microsoft.com/office/drawing/2014/main" id="{3CB3D430-3B98-724A-AFCB-8D1DCE9CEE6A}"/>
              </a:ext>
            </a:extLst>
          </p:cNvPr>
          <p:cNvSpPr/>
          <p:nvPr/>
        </p:nvSpPr>
        <p:spPr>
          <a:xfrm>
            <a:off x="915667" y="4817507"/>
            <a:ext cx="556766" cy="214759"/>
          </a:xfrm>
          <a:custGeom>
            <a:avLst/>
            <a:gdLst/>
            <a:ahLst/>
            <a:cxnLst/>
            <a:rect l="l" t="t" r="r" b="b"/>
            <a:pathLst>
              <a:path w="791845" h="305434">
                <a:moveTo>
                  <a:pt x="791692" y="304850"/>
                </a:moveTo>
                <a:lnTo>
                  <a:pt x="773912" y="298005"/>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5" name="object 36">
            <a:extLst>
              <a:ext uri="{FF2B5EF4-FFF2-40B4-BE49-F238E27FC236}">
                <a16:creationId xmlns:a16="http://schemas.microsoft.com/office/drawing/2014/main" id="{C55873EF-50A5-0C4E-A2B9-93E3C06DC798}"/>
              </a:ext>
            </a:extLst>
          </p:cNvPr>
          <p:cNvSpPr/>
          <p:nvPr/>
        </p:nvSpPr>
        <p:spPr>
          <a:xfrm>
            <a:off x="1411148" y="4961453"/>
            <a:ext cx="131266" cy="110282"/>
          </a:xfrm>
          <a:custGeom>
            <a:avLst/>
            <a:gdLst/>
            <a:ahLst/>
            <a:cxnLst/>
            <a:rect l="l" t="t" r="r" b="b"/>
            <a:pathLst>
              <a:path w="186689" h="156845">
                <a:moveTo>
                  <a:pt x="60236" y="0"/>
                </a:moveTo>
                <a:lnTo>
                  <a:pt x="69227" y="93281"/>
                </a:lnTo>
                <a:lnTo>
                  <a:pt x="0" y="156451"/>
                </a:lnTo>
                <a:lnTo>
                  <a:pt x="186562" y="138455"/>
                </a:lnTo>
                <a:lnTo>
                  <a:pt x="60236"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6" name="object 37">
            <a:extLst>
              <a:ext uri="{FF2B5EF4-FFF2-40B4-BE49-F238E27FC236}">
                <a16:creationId xmlns:a16="http://schemas.microsoft.com/office/drawing/2014/main" id="{BC3C1F5D-A2B3-2548-9E22-AAD77F8D4FE4}"/>
              </a:ext>
            </a:extLst>
          </p:cNvPr>
          <p:cNvSpPr/>
          <p:nvPr/>
        </p:nvSpPr>
        <p:spPr>
          <a:xfrm>
            <a:off x="800045" y="4689331"/>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7" name="object 38">
            <a:extLst>
              <a:ext uri="{FF2B5EF4-FFF2-40B4-BE49-F238E27FC236}">
                <a16:creationId xmlns:a16="http://schemas.microsoft.com/office/drawing/2014/main" id="{99F6B36F-FB64-014E-A963-D105398CFD59}"/>
              </a:ext>
            </a:extLst>
          </p:cNvPr>
          <p:cNvSpPr/>
          <p:nvPr/>
        </p:nvSpPr>
        <p:spPr>
          <a:xfrm>
            <a:off x="800045" y="4689329"/>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8" name="object 39">
            <a:extLst>
              <a:ext uri="{FF2B5EF4-FFF2-40B4-BE49-F238E27FC236}">
                <a16:creationId xmlns:a16="http://schemas.microsoft.com/office/drawing/2014/main" id="{D92D340F-3B23-0D46-ADD8-F2A933A5912F}"/>
              </a:ext>
            </a:extLst>
          </p:cNvPr>
          <p:cNvSpPr txBox="1"/>
          <p:nvPr/>
        </p:nvSpPr>
        <p:spPr>
          <a:xfrm>
            <a:off x="892262" y="4681201"/>
            <a:ext cx="91082" cy="224461"/>
          </a:xfrm>
          <a:prstGeom prst="rect">
            <a:avLst/>
          </a:prstGeom>
        </p:spPr>
        <p:txBody>
          <a:bodyPr vert="horz" wrap="square" lIns="0" tIns="8930" rIns="0" bIns="0" rtlCol="0">
            <a:spAutoFit/>
          </a:bodyPr>
          <a:lstStyle/>
          <a:p>
            <a:pPr marL="8929">
              <a:spcBef>
                <a:spcPts val="70"/>
              </a:spcBef>
            </a:pPr>
            <a:r>
              <a:rPr sz="1400" spc="116" dirty="0">
                <a:latin typeface="Arial" panose="020B0604020202020204" pitchFamily="34" charset="0"/>
                <a:cs typeface="Arial" panose="020B0604020202020204" pitchFamily="34" charset="0"/>
              </a:rPr>
              <a:t>s</a:t>
            </a:r>
            <a:endParaRPr sz="1400" dirty="0">
              <a:latin typeface="Arial" panose="020B0604020202020204" pitchFamily="34" charset="0"/>
              <a:cs typeface="Arial" panose="020B0604020202020204" pitchFamily="34" charset="0"/>
            </a:endParaRPr>
          </a:p>
        </p:txBody>
      </p:sp>
      <p:sp>
        <p:nvSpPr>
          <p:cNvPr id="39" name="object 40">
            <a:extLst>
              <a:ext uri="{FF2B5EF4-FFF2-40B4-BE49-F238E27FC236}">
                <a16:creationId xmlns:a16="http://schemas.microsoft.com/office/drawing/2014/main" id="{42AB41C0-9DE8-1748-BBB6-4128330841AC}"/>
              </a:ext>
            </a:extLst>
          </p:cNvPr>
          <p:cNvSpPr/>
          <p:nvPr/>
        </p:nvSpPr>
        <p:spPr>
          <a:xfrm>
            <a:off x="1560204" y="4143315"/>
            <a:ext cx="275481" cy="275481"/>
          </a:xfrm>
          <a:custGeom>
            <a:avLst/>
            <a:gdLst/>
            <a:ahLst/>
            <a:cxnLst/>
            <a:rect l="l" t="t" r="r" b="b"/>
            <a:pathLst>
              <a:path w="391795" h="391795">
                <a:moveTo>
                  <a:pt x="217235" y="0"/>
                </a:moveTo>
                <a:lnTo>
                  <a:pt x="174123" y="0"/>
                </a:lnTo>
                <a:lnTo>
                  <a:pt x="131848" y="9413"/>
                </a:lnTo>
                <a:lnTo>
                  <a:pt x="92078" y="28239"/>
                </a:lnTo>
                <a:lnTo>
                  <a:pt x="56487" y="56478"/>
                </a:lnTo>
                <a:lnTo>
                  <a:pt x="28243" y="92074"/>
                </a:lnTo>
                <a:lnTo>
                  <a:pt x="9414" y="131846"/>
                </a:lnTo>
                <a:lnTo>
                  <a:pt x="0" y="174124"/>
                </a:lnTo>
                <a:lnTo>
                  <a:pt x="0" y="217237"/>
                </a:lnTo>
                <a:lnTo>
                  <a:pt x="9414" y="259513"/>
                </a:lnTo>
                <a:lnTo>
                  <a:pt x="28243" y="299283"/>
                </a:lnTo>
                <a:lnTo>
                  <a:pt x="56487" y="334874"/>
                </a:lnTo>
                <a:lnTo>
                  <a:pt x="92078" y="363113"/>
                </a:lnTo>
                <a:lnTo>
                  <a:pt x="131848" y="381940"/>
                </a:lnTo>
                <a:lnTo>
                  <a:pt x="174123" y="391353"/>
                </a:lnTo>
                <a:lnTo>
                  <a:pt x="217235" y="391353"/>
                </a:lnTo>
                <a:lnTo>
                  <a:pt x="259510" y="381940"/>
                </a:lnTo>
                <a:lnTo>
                  <a:pt x="299280" y="363113"/>
                </a:lnTo>
                <a:lnTo>
                  <a:pt x="334871" y="334874"/>
                </a:lnTo>
                <a:lnTo>
                  <a:pt x="363110" y="299283"/>
                </a:lnTo>
                <a:lnTo>
                  <a:pt x="381936" y="259513"/>
                </a:lnTo>
                <a:lnTo>
                  <a:pt x="391349" y="217237"/>
                </a:lnTo>
                <a:lnTo>
                  <a:pt x="391349" y="174124"/>
                </a:lnTo>
                <a:lnTo>
                  <a:pt x="381936" y="131846"/>
                </a:lnTo>
                <a:lnTo>
                  <a:pt x="363110" y="92074"/>
                </a:lnTo>
                <a:lnTo>
                  <a:pt x="334871" y="56478"/>
                </a:lnTo>
                <a:lnTo>
                  <a:pt x="299280" y="28239"/>
                </a:lnTo>
                <a:lnTo>
                  <a:pt x="259510" y="9413"/>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0" name="object 41">
            <a:extLst>
              <a:ext uri="{FF2B5EF4-FFF2-40B4-BE49-F238E27FC236}">
                <a16:creationId xmlns:a16="http://schemas.microsoft.com/office/drawing/2014/main" id="{34F54995-156D-7D45-A298-4640B746EAC7}"/>
              </a:ext>
            </a:extLst>
          </p:cNvPr>
          <p:cNvSpPr/>
          <p:nvPr/>
        </p:nvSpPr>
        <p:spPr>
          <a:xfrm>
            <a:off x="1560204" y="4143315"/>
            <a:ext cx="275481" cy="275481"/>
          </a:xfrm>
          <a:custGeom>
            <a:avLst/>
            <a:gdLst/>
            <a:ahLst/>
            <a:cxnLst/>
            <a:rect l="l" t="t" r="r" b="b"/>
            <a:pathLst>
              <a:path w="391795" h="391795">
                <a:moveTo>
                  <a:pt x="334871" y="56478"/>
                </a:moveTo>
                <a:lnTo>
                  <a:pt x="363110" y="92070"/>
                </a:lnTo>
                <a:lnTo>
                  <a:pt x="381936" y="131841"/>
                </a:lnTo>
                <a:lnTo>
                  <a:pt x="391349" y="174119"/>
                </a:lnTo>
                <a:lnTo>
                  <a:pt x="391349" y="217233"/>
                </a:lnTo>
                <a:lnTo>
                  <a:pt x="381936" y="259511"/>
                </a:lnTo>
                <a:lnTo>
                  <a:pt x="363110" y="299282"/>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2"/>
                </a:lnTo>
                <a:lnTo>
                  <a:pt x="9414" y="259511"/>
                </a:lnTo>
                <a:lnTo>
                  <a:pt x="0" y="217233"/>
                </a:lnTo>
                <a:lnTo>
                  <a:pt x="0" y="174119"/>
                </a:lnTo>
                <a:lnTo>
                  <a:pt x="9414" y="131841"/>
                </a:lnTo>
                <a:lnTo>
                  <a:pt x="28243" y="92070"/>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1" name="object 42">
            <a:extLst>
              <a:ext uri="{FF2B5EF4-FFF2-40B4-BE49-F238E27FC236}">
                <a16:creationId xmlns:a16="http://schemas.microsoft.com/office/drawing/2014/main" id="{2A91F8BA-306E-E74D-BF06-09AD2E1C8E7A}"/>
              </a:ext>
            </a:extLst>
          </p:cNvPr>
          <p:cNvSpPr/>
          <p:nvPr/>
        </p:nvSpPr>
        <p:spPr>
          <a:xfrm>
            <a:off x="1558844" y="4945093"/>
            <a:ext cx="275481" cy="275481"/>
          </a:xfrm>
          <a:custGeom>
            <a:avLst/>
            <a:gdLst/>
            <a:ahLst/>
            <a:cxnLst/>
            <a:rect l="l" t="t" r="r" b="b"/>
            <a:pathLst>
              <a:path w="391795" h="391795">
                <a:moveTo>
                  <a:pt x="217237" y="0"/>
                </a:moveTo>
                <a:lnTo>
                  <a:pt x="174124" y="0"/>
                </a:lnTo>
                <a:lnTo>
                  <a:pt x="131846" y="9413"/>
                </a:lnTo>
                <a:lnTo>
                  <a:pt x="92074" y="28239"/>
                </a:lnTo>
                <a:lnTo>
                  <a:pt x="56478" y="56478"/>
                </a:lnTo>
                <a:lnTo>
                  <a:pt x="28239" y="92069"/>
                </a:lnTo>
                <a:lnTo>
                  <a:pt x="9413" y="131839"/>
                </a:lnTo>
                <a:lnTo>
                  <a:pt x="0" y="174115"/>
                </a:lnTo>
                <a:lnTo>
                  <a:pt x="0" y="217228"/>
                </a:lnTo>
                <a:lnTo>
                  <a:pt x="9413" y="259506"/>
                </a:lnTo>
                <a:lnTo>
                  <a:pt x="28239" y="299278"/>
                </a:lnTo>
                <a:lnTo>
                  <a:pt x="56478" y="334874"/>
                </a:lnTo>
                <a:lnTo>
                  <a:pt x="92074" y="363113"/>
                </a:lnTo>
                <a:lnTo>
                  <a:pt x="131846" y="381940"/>
                </a:lnTo>
                <a:lnTo>
                  <a:pt x="174124" y="391353"/>
                </a:lnTo>
                <a:lnTo>
                  <a:pt x="217237" y="391353"/>
                </a:lnTo>
                <a:lnTo>
                  <a:pt x="259513" y="381940"/>
                </a:lnTo>
                <a:lnTo>
                  <a:pt x="299283" y="363113"/>
                </a:lnTo>
                <a:lnTo>
                  <a:pt x="334874" y="334874"/>
                </a:lnTo>
                <a:lnTo>
                  <a:pt x="363113" y="299278"/>
                </a:lnTo>
                <a:lnTo>
                  <a:pt x="381940" y="259506"/>
                </a:lnTo>
                <a:lnTo>
                  <a:pt x="391353" y="217228"/>
                </a:lnTo>
                <a:lnTo>
                  <a:pt x="391353" y="174115"/>
                </a:lnTo>
                <a:lnTo>
                  <a:pt x="381940" y="131839"/>
                </a:lnTo>
                <a:lnTo>
                  <a:pt x="363113" y="92069"/>
                </a:lnTo>
                <a:lnTo>
                  <a:pt x="334874" y="56478"/>
                </a:lnTo>
                <a:lnTo>
                  <a:pt x="299283" y="28239"/>
                </a:lnTo>
                <a:lnTo>
                  <a:pt x="259513" y="9413"/>
                </a:lnTo>
                <a:lnTo>
                  <a:pt x="217237"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2" name="object 43">
            <a:extLst>
              <a:ext uri="{FF2B5EF4-FFF2-40B4-BE49-F238E27FC236}">
                <a16:creationId xmlns:a16="http://schemas.microsoft.com/office/drawing/2014/main" id="{92E86B69-7209-2947-9328-97FCFA8D41E6}"/>
              </a:ext>
            </a:extLst>
          </p:cNvPr>
          <p:cNvSpPr/>
          <p:nvPr/>
        </p:nvSpPr>
        <p:spPr>
          <a:xfrm>
            <a:off x="1558844" y="4945093"/>
            <a:ext cx="275481" cy="275481"/>
          </a:xfrm>
          <a:custGeom>
            <a:avLst/>
            <a:gdLst/>
            <a:ahLst/>
            <a:cxnLst/>
            <a:rect l="l" t="t" r="r" b="b"/>
            <a:pathLst>
              <a:path w="391795" h="391795">
                <a:moveTo>
                  <a:pt x="334874" y="56478"/>
                </a:moveTo>
                <a:lnTo>
                  <a:pt x="363113" y="92069"/>
                </a:lnTo>
                <a:lnTo>
                  <a:pt x="381940" y="131839"/>
                </a:lnTo>
                <a:lnTo>
                  <a:pt x="391353" y="174115"/>
                </a:lnTo>
                <a:lnTo>
                  <a:pt x="391353" y="217228"/>
                </a:lnTo>
                <a:lnTo>
                  <a:pt x="381940" y="259506"/>
                </a:lnTo>
                <a:lnTo>
                  <a:pt x="363113" y="299278"/>
                </a:lnTo>
                <a:lnTo>
                  <a:pt x="334874" y="334874"/>
                </a:lnTo>
                <a:lnTo>
                  <a:pt x="299283" y="363113"/>
                </a:lnTo>
                <a:lnTo>
                  <a:pt x="259513" y="381940"/>
                </a:lnTo>
                <a:lnTo>
                  <a:pt x="217237" y="391353"/>
                </a:lnTo>
                <a:lnTo>
                  <a:pt x="174124" y="391353"/>
                </a:lnTo>
                <a:lnTo>
                  <a:pt x="131846" y="381940"/>
                </a:lnTo>
                <a:lnTo>
                  <a:pt x="92074" y="363113"/>
                </a:lnTo>
                <a:lnTo>
                  <a:pt x="56478" y="334874"/>
                </a:lnTo>
                <a:lnTo>
                  <a:pt x="28239" y="299278"/>
                </a:lnTo>
                <a:lnTo>
                  <a:pt x="9413" y="259506"/>
                </a:lnTo>
                <a:lnTo>
                  <a:pt x="0" y="217228"/>
                </a:lnTo>
                <a:lnTo>
                  <a:pt x="0" y="174115"/>
                </a:lnTo>
                <a:lnTo>
                  <a:pt x="9413" y="131839"/>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3" name="object 44">
            <a:extLst>
              <a:ext uri="{FF2B5EF4-FFF2-40B4-BE49-F238E27FC236}">
                <a16:creationId xmlns:a16="http://schemas.microsoft.com/office/drawing/2014/main" id="{A982667F-9155-3742-9678-EB27ACD683AA}"/>
              </a:ext>
            </a:extLst>
          </p:cNvPr>
          <p:cNvSpPr/>
          <p:nvPr/>
        </p:nvSpPr>
        <p:spPr>
          <a:xfrm>
            <a:off x="1558844" y="5758327"/>
            <a:ext cx="275481" cy="275481"/>
          </a:xfrm>
          <a:custGeom>
            <a:avLst/>
            <a:gdLst/>
            <a:ahLst/>
            <a:cxnLst/>
            <a:rect l="l" t="t" r="r" b="b"/>
            <a:pathLst>
              <a:path w="391795" h="391795">
                <a:moveTo>
                  <a:pt x="217237" y="0"/>
                </a:moveTo>
                <a:lnTo>
                  <a:pt x="174124" y="0"/>
                </a:lnTo>
                <a:lnTo>
                  <a:pt x="131846" y="9413"/>
                </a:lnTo>
                <a:lnTo>
                  <a:pt x="92074" y="28240"/>
                </a:lnTo>
                <a:lnTo>
                  <a:pt x="56478" y="56480"/>
                </a:lnTo>
                <a:lnTo>
                  <a:pt x="28239" y="92072"/>
                </a:lnTo>
                <a:lnTo>
                  <a:pt x="9413" y="131841"/>
                </a:lnTo>
                <a:lnTo>
                  <a:pt x="0" y="174117"/>
                </a:lnTo>
                <a:lnTo>
                  <a:pt x="0" y="217229"/>
                </a:lnTo>
                <a:lnTo>
                  <a:pt x="9413" y="259505"/>
                </a:lnTo>
                <a:lnTo>
                  <a:pt x="28239" y="299275"/>
                </a:lnTo>
                <a:lnTo>
                  <a:pt x="56478" y="334867"/>
                </a:lnTo>
                <a:lnTo>
                  <a:pt x="92074" y="363107"/>
                </a:lnTo>
                <a:lnTo>
                  <a:pt x="131846" y="381933"/>
                </a:lnTo>
                <a:lnTo>
                  <a:pt x="174124" y="391347"/>
                </a:lnTo>
                <a:lnTo>
                  <a:pt x="217237" y="391347"/>
                </a:lnTo>
                <a:lnTo>
                  <a:pt x="259513" y="381933"/>
                </a:lnTo>
                <a:lnTo>
                  <a:pt x="299283" y="363107"/>
                </a:lnTo>
                <a:lnTo>
                  <a:pt x="334874" y="334867"/>
                </a:lnTo>
                <a:lnTo>
                  <a:pt x="363113" y="299275"/>
                </a:lnTo>
                <a:lnTo>
                  <a:pt x="381940" y="259505"/>
                </a:lnTo>
                <a:lnTo>
                  <a:pt x="391353" y="217229"/>
                </a:lnTo>
                <a:lnTo>
                  <a:pt x="391353" y="174117"/>
                </a:lnTo>
                <a:lnTo>
                  <a:pt x="381940" y="131841"/>
                </a:lnTo>
                <a:lnTo>
                  <a:pt x="363113" y="92072"/>
                </a:lnTo>
                <a:lnTo>
                  <a:pt x="334874" y="56480"/>
                </a:lnTo>
                <a:lnTo>
                  <a:pt x="299283" y="28240"/>
                </a:lnTo>
                <a:lnTo>
                  <a:pt x="259513" y="9413"/>
                </a:lnTo>
                <a:lnTo>
                  <a:pt x="217237"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4" name="object 45">
            <a:extLst>
              <a:ext uri="{FF2B5EF4-FFF2-40B4-BE49-F238E27FC236}">
                <a16:creationId xmlns:a16="http://schemas.microsoft.com/office/drawing/2014/main" id="{C3BF5970-F71A-E043-972C-B98DB2D78A1B}"/>
              </a:ext>
            </a:extLst>
          </p:cNvPr>
          <p:cNvSpPr/>
          <p:nvPr/>
        </p:nvSpPr>
        <p:spPr>
          <a:xfrm>
            <a:off x="1558844" y="5758329"/>
            <a:ext cx="275481" cy="275481"/>
          </a:xfrm>
          <a:custGeom>
            <a:avLst/>
            <a:gdLst/>
            <a:ahLst/>
            <a:cxnLst/>
            <a:rect l="l" t="t" r="r" b="b"/>
            <a:pathLst>
              <a:path w="391795" h="391795">
                <a:moveTo>
                  <a:pt x="334874" y="56478"/>
                </a:moveTo>
                <a:lnTo>
                  <a:pt x="363113" y="92069"/>
                </a:lnTo>
                <a:lnTo>
                  <a:pt x="381940" y="131838"/>
                </a:lnTo>
                <a:lnTo>
                  <a:pt x="391353" y="174114"/>
                </a:lnTo>
                <a:lnTo>
                  <a:pt x="391353" y="217225"/>
                </a:lnTo>
                <a:lnTo>
                  <a:pt x="381940" y="259501"/>
                </a:lnTo>
                <a:lnTo>
                  <a:pt x="363113" y="299270"/>
                </a:lnTo>
                <a:lnTo>
                  <a:pt x="334874" y="334862"/>
                </a:lnTo>
                <a:lnTo>
                  <a:pt x="299283" y="363101"/>
                </a:lnTo>
                <a:lnTo>
                  <a:pt x="259513" y="381927"/>
                </a:lnTo>
                <a:lnTo>
                  <a:pt x="217237" y="391340"/>
                </a:lnTo>
                <a:lnTo>
                  <a:pt x="174124" y="391340"/>
                </a:lnTo>
                <a:lnTo>
                  <a:pt x="131846" y="381927"/>
                </a:lnTo>
                <a:lnTo>
                  <a:pt x="92074" y="363101"/>
                </a:lnTo>
                <a:lnTo>
                  <a:pt x="56478" y="334862"/>
                </a:lnTo>
                <a:lnTo>
                  <a:pt x="28239" y="299270"/>
                </a:lnTo>
                <a:lnTo>
                  <a:pt x="9413" y="259501"/>
                </a:lnTo>
                <a:lnTo>
                  <a:pt x="0" y="217225"/>
                </a:lnTo>
                <a:lnTo>
                  <a:pt x="0" y="174114"/>
                </a:lnTo>
                <a:lnTo>
                  <a:pt x="9413" y="131838"/>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5" name="object 46">
            <a:extLst>
              <a:ext uri="{FF2B5EF4-FFF2-40B4-BE49-F238E27FC236}">
                <a16:creationId xmlns:a16="http://schemas.microsoft.com/office/drawing/2014/main" id="{1A338076-A194-134A-B07C-31215C4E5E25}"/>
              </a:ext>
            </a:extLst>
          </p:cNvPr>
          <p:cNvSpPr/>
          <p:nvPr/>
        </p:nvSpPr>
        <p:spPr>
          <a:xfrm>
            <a:off x="2607565" y="5036730"/>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1"/>
                </a:lnTo>
                <a:lnTo>
                  <a:pt x="131838" y="381927"/>
                </a:lnTo>
                <a:lnTo>
                  <a:pt x="174114" y="391340"/>
                </a:lnTo>
                <a:lnTo>
                  <a:pt x="217225" y="391340"/>
                </a:lnTo>
                <a:lnTo>
                  <a:pt x="259501" y="381927"/>
                </a:lnTo>
                <a:lnTo>
                  <a:pt x="299270" y="363101"/>
                </a:lnTo>
                <a:lnTo>
                  <a:pt x="334862" y="334862"/>
                </a:lnTo>
                <a:lnTo>
                  <a:pt x="363105" y="299270"/>
                </a:lnTo>
                <a:lnTo>
                  <a:pt x="381935" y="259501"/>
                </a:lnTo>
                <a:lnTo>
                  <a:pt x="391349" y="217225"/>
                </a:lnTo>
                <a:lnTo>
                  <a:pt x="391349" y="174114"/>
                </a:lnTo>
                <a:lnTo>
                  <a:pt x="381935" y="131838"/>
                </a:lnTo>
                <a:lnTo>
                  <a:pt x="363105"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6" name="object 47">
            <a:extLst>
              <a:ext uri="{FF2B5EF4-FFF2-40B4-BE49-F238E27FC236}">
                <a16:creationId xmlns:a16="http://schemas.microsoft.com/office/drawing/2014/main" id="{2CE26591-CF3D-2640-96BB-B6487AA1ADE0}"/>
              </a:ext>
            </a:extLst>
          </p:cNvPr>
          <p:cNvSpPr/>
          <p:nvPr/>
        </p:nvSpPr>
        <p:spPr>
          <a:xfrm>
            <a:off x="2607565" y="5036730"/>
            <a:ext cx="275481" cy="275481"/>
          </a:xfrm>
          <a:custGeom>
            <a:avLst/>
            <a:gdLst/>
            <a:ahLst/>
            <a:cxnLst/>
            <a:rect l="l" t="t" r="r" b="b"/>
            <a:pathLst>
              <a:path w="391795" h="391795">
                <a:moveTo>
                  <a:pt x="334862" y="56478"/>
                </a:moveTo>
                <a:lnTo>
                  <a:pt x="363105" y="92069"/>
                </a:lnTo>
                <a:lnTo>
                  <a:pt x="381935" y="131838"/>
                </a:lnTo>
                <a:lnTo>
                  <a:pt x="391349" y="174114"/>
                </a:lnTo>
                <a:lnTo>
                  <a:pt x="391349" y="217225"/>
                </a:lnTo>
                <a:lnTo>
                  <a:pt x="381935" y="259501"/>
                </a:lnTo>
                <a:lnTo>
                  <a:pt x="363105"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7" name="object 48">
            <a:extLst>
              <a:ext uri="{FF2B5EF4-FFF2-40B4-BE49-F238E27FC236}">
                <a16:creationId xmlns:a16="http://schemas.microsoft.com/office/drawing/2014/main" id="{35F18E84-A51B-2441-8618-FF07D23E8E6F}"/>
              </a:ext>
            </a:extLst>
          </p:cNvPr>
          <p:cNvSpPr/>
          <p:nvPr/>
        </p:nvSpPr>
        <p:spPr>
          <a:xfrm>
            <a:off x="2515931" y="4212040"/>
            <a:ext cx="275481" cy="275481"/>
          </a:xfrm>
          <a:custGeom>
            <a:avLst/>
            <a:gdLst/>
            <a:ahLst/>
            <a:cxnLst/>
            <a:rect l="l" t="t" r="r" b="b"/>
            <a:pathLst>
              <a:path w="391795" h="391795">
                <a:moveTo>
                  <a:pt x="217235" y="0"/>
                </a:moveTo>
                <a:lnTo>
                  <a:pt x="174123" y="0"/>
                </a:lnTo>
                <a:lnTo>
                  <a:pt x="131848" y="9414"/>
                </a:lnTo>
                <a:lnTo>
                  <a:pt x="92078" y="28243"/>
                </a:lnTo>
                <a:lnTo>
                  <a:pt x="56487" y="56487"/>
                </a:lnTo>
                <a:lnTo>
                  <a:pt x="28243" y="92078"/>
                </a:lnTo>
                <a:lnTo>
                  <a:pt x="9414" y="131848"/>
                </a:lnTo>
                <a:lnTo>
                  <a:pt x="0" y="174123"/>
                </a:lnTo>
                <a:lnTo>
                  <a:pt x="0" y="217235"/>
                </a:lnTo>
                <a:lnTo>
                  <a:pt x="9414" y="259510"/>
                </a:lnTo>
                <a:lnTo>
                  <a:pt x="28243" y="299280"/>
                </a:lnTo>
                <a:lnTo>
                  <a:pt x="56487" y="334871"/>
                </a:lnTo>
                <a:lnTo>
                  <a:pt x="92078" y="363110"/>
                </a:lnTo>
                <a:lnTo>
                  <a:pt x="131848" y="381936"/>
                </a:lnTo>
                <a:lnTo>
                  <a:pt x="174123" y="391349"/>
                </a:lnTo>
                <a:lnTo>
                  <a:pt x="217235" y="391349"/>
                </a:lnTo>
                <a:lnTo>
                  <a:pt x="259510" y="381936"/>
                </a:lnTo>
                <a:lnTo>
                  <a:pt x="299280" y="363110"/>
                </a:lnTo>
                <a:lnTo>
                  <a:pt x="334871" y="334871"/>
                </a:lnTo>
                <a:lnTo>
                  <a:pt x="363110" y="299280"/>
                </a:lnTo>
                <a:lnTo>
                  <a:pt x="381936" y="259510"/>
                </a:lnTo>
                <a:lnTo>
                  <a:pt x="391349" y="217235"/>
                </a:lnTo>
                <a:lnTo>
                  <a:pt x="391349" y="174123"/>
                </a:lnTo>
                <a:lnTo>
                  <a:pt x="381936" y="131848"/>
                </a:lnTo>
                <a:lnTo>
                  <a:pt x="363110" y="92078"/>
                </a:lnTo>
                <a:lnTo>
                  <a:pt x="334871" y="56487"/>
                </a:lnTo>
                <a:lnTo>
                  <a:pt x="299280" y="28243"/>
                </a:lnTo>
                <a:lnTo>
                  <a:pt x="259510" y="9414"/>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8" name="object 49">
            <a:extLst>
              <a:ext uri="{FF2B5EF4-FFF2-40B4-BE49-F238E27FC236}">
                <a16:creationId xmlns:a16="http://schemas.microsoft.com/office/drawing/2014/main" id="{0255CDEC-074A-3C41-B015-B0DCACEC0C17}"/>
              </a:ext>
            </a:extLst>
          </p:cNvPr>
          <p:cNvSpPr/>
          <p:nvPr/>
        </p:nvSpPr>
        <p:spPr>
          <a:xfrm>
            <a:off x="2515931" y="4212037"/>
            <a:ext cx="275481" cy="275481"/>
          </a:xfrm>
          <a:custGeom>
            <a:avLst/>
            <a:gdLst/>
            <a:ahLst/>
            <a:cxnLst/>
            <a:rect l="l" t="t" r="r" b="b"/>
            <a:pathLst>
              <a:path w="391795" h="391795">
                <a:moveTo>
                  <a:pt x="334871" y="56478"/>
                </a:moveTo>
                <a:lnTo>
                  <a:pt x="363110" y="92074"/>
                </a:lnTo>
                <a:lnTo>
                  <a:pt x="381936" y="131846"/>
                </a:lnTo>
                <a:lnTo>
                  <a:pt x="391349" y="174124"/>
                </a:lnTo>
                <a:lnTo>
                  <a:pt x="391349" y="217237"/>
                </a:lnTo>
                <a:lnTo>
                  <a:pt x="381936" y="259513"/>
                </a:lnTo>
                <a:lnTo>
                  <a:pt x="363110" y="299283"/>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3"/>
                </a:lnTo>
                <a:lnTo>
                  <a:pt x="9414" y="259513"/>
                </a:lnTo>
                <a:lnTo>
                  <a:pt x="0" y="217237"/>
                </a:lnTo>
                <a:lnTo>
                  <a:pt x="0" y="174124"/>
                </a:lnTo>
                <a:lnTo>
                  <a:pt x="9414" y="131846"/>
                </a:lnTo>
                <a:lnTo>
                  <a:pt x="28243" y="92074"/>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9" name="object 50">
            <a:extLst>
              <a:ext uri="{FF2B5EF4-FFF2-40B4-BE49-F238E27FC236}">
                <a16:creationId xmlns:a16="http://schemas.microsoft.com/office/drawing/2014/main" id="{6CABBE1B-6286-ED4D-8D82-D75DE62EB4D3}"/>
              </a:ext>
            </a:extLst>
          </p:cNvPr>
          <p:cNvSpPr txBox="1"/>
          <p:nvPr/>
        </p:nvSpPr>
        <p:spPr>
          <a:xfrm>
            <a:off x="3867121" y="3767007"/>
            <a:ext cx="318494" cy="224461"/>
          </a:xfrm>
          <a:prstGeom prst="rect">
            <a:avLst/>
          </a:prstGeom>
        </p:spPr>
        <p:txBody>
          <a:bodyPr vert="horz" wrap="square" lIns="0" tIns="8930" rIns="0" bIns="0" rtlCol="0">
            <a:spAutoFit/>
          </a:bodyPr>
          <a:lstStyle/>
          <a:p>
            <a:pPr marL="8929">
              <a:spcBef>
                <a:spcPts val="70"/>
              </a:spcBef>
            </a:pPr>
            <a:r>
              <a:rPr sz="1400" spc="60" dirty="0">
                <a:latin typeface="Arial" panose="020B0604020202020204" pitchFamily="34" charset="0"/>
                <a:cs typeface="Arial" panose="020B0604020202020204" pitchFamily="34" charset="0"/>
              </a:rPr>
              <a:t>3.1</a:t>
            </a:r>
            <a:endParaRPr sz="1400" dirty="0">
              <a:latin typeface="Arial" panose="020B0604020202020204" pitchFamily="34" charset="0"/>
              <a:cs typeface="Arial" panose="020B0604020202020204" pitchFamily="34" charset="0"/>
            </a:endParaRPr>
          </a:p>
        </p:txBody>
      </p:sp>
      <p:sp>
        <p:nvSpPr>
          <p:cNvPr id="50" name="object 51">
            <a:extLst>
              <a:ext uri="{FF2B5EF4-FFF2-40B4-BE49-F238E27FC236}">
                <a16:creationId xmlns:a16="http://schemas.microsoft.com/office/drawing/2014/main" id="{296D8C3F-E479-B540-93F0-ACA02E831907}"/>
              </a:ext>
            </a:extLst>
          </p:cNvPr>
          <p:cNvSpPr/>
          <p:nvPr/>
        </p:nvSpPr>
        <p:spPr>
          <a:xfrm>
            <a:off x="2515931" y="5918681"/>
            <a:ext cx="275481" cy="275481"/>
          </a:xfrm>
          <a:custGeom>
            <a:avLst/>
            <a:gdLst/>
            <a:ahLst/>
            <a:cxnLst/>
            <a:rect l="l" t="t" r="r" b="b"/>
            <a:pathLst>
              <a:path w="391795" h="391795">
                <a:moveTo>
                  <a:pt x="217235" y="0"/>
                </a:moveTo>
                <a:lnTo>
                  <a:pt x="174123" y="0"/>
                </a:lnTo>
                <a:lnTo>
                  <a:pt x="131848" y="9413"/>
                </a:lnTo>
                <a:lnTo>
                  <a:pt x="92078" y="28240"/>
                </a:lnTo>
                <a:lnTo>
                  <a:pt x="56487" y="56480"/>
                </a:lnTo>
                <a:lnTo>
                  <a:pt x="28243" y="92072"/>
                </a:lnTo>
                <a:lnTo>
                  <a:pt x="9414" y="131841"/>
                </a:lnTo>
                <a:lnTo>
                  <a:pt x="0" y="174117"/>
                </a:lnTo>
                <a:lnTo>
                  <a:pt x="0" y="217229"/>
                </a:lnTo>
                <a:lnTo>
                  <a:pt x="9414" y="259505"/>
                </a:lnTo>
                <a:lnTo>
                  <a:pt x="28243" y="299275"/>
                </a:lnTo>
                <a:lnTo>
                  <a:pt x="56487" y="334867"/>
                </a:lnTo>
                <a:lnTo>
                  <a:pt x="92078" y="363107"/>
                </a:lnTo>
                <a:lnTo>
                  <a:pt x="131848" y="381933"/>
                </a:lnTo>
                <a:lnTo>
                  <a:pt x="174123" y="391347"/>
                </a:lnTo>
                <a:lnTo>
                  <a:pt x="217235" y="391347"/>
                </a:lnTo>
                <a:lnTo>
                  <a:pt x="259510" y="381933"/>
                </a:lnTo>
                <a:lnTo>
                  <a:pt x="299280" y="363107"/>
                </a:lnTo>
                <a:lnTo>
                  <a:pt x="334871" y="334867"/>
                </a:lnTo>
                <a:lnTo>
                  <a:pt x="363110" y="299275"/>
                </a:lnTo>
                <a:lnTo>
                  <a:pt x="381936" y="259505"/>
                </a:lnTo>
                <a:lnTo>
                  <a:pt x="391349" y="217229"/>
                </a:lnTo>
                <a:lnTo>
                  <a:pt x="391349" y="174117"/>
                </a:lnTo>
                <a:lnTo>
                  <a:pt x="381936" y="131841"/>
                </a:lnTo>
                <a:lnTo>
                  <a:pt x="363110" y="92072"/>
                </a:lnTo>
                <a:lnTo>
                  <a:pt x="334871" y="56480"/>
                </a:lnTo>
                <a:lnTo>
                  <a:pt x="299280" y="28240"/>
                </a:lnTo>
                <a:lnTo>
                  <a:pt x="259510" y="9413"/>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1" name="object 52">
            <a:extLst>
              <a:ext uri="{FF2B5EF4-FFF2-40B4-BE49-F238E27FC236}">
                <a16:creationId xmlns:a16="http://schemas.microsoft.com/office/drawing/2014/main" id="{833BF30E-C51D-FC43-9E16-7E438BFCF575}"/>
              </a:ext>
            </a:extLst>
          </p:cNvPr>
          <p:cNvSpPr/>
          <p:nvPr/>
        </p:nvSpPr>
        <p:spPr>
          <a:xfrm>
            <a:off x="2515931" y="5918679"/>
            <a:ext cx="275481" cy="275481"/>
          </a:xfrm>
          <a:custGeom>
            <a:avLst/>
            <a:gdLst/>
            <a:ahLst/>
            <a:cxnLst/>
            <a:rect l="l" t="t" r="r" b="b"/>
            <a:pathLst>
              <a:path w="391795" h="391795">
                <a:moveTo>
                  <a:pt x="334871" y="56478"/>
                </a:moveTo>
                <a:lnTo>
                  <a:pt x="363110" y="92069"/>
                </a:lnTo>
                <a:lnTo>
                  <a:pt x="381936" y="131839"/>
                </a:lnTo>
                <a:lnTo>
                  <a:pt x="391349" y="174115"/>
                </a:lnTo>
                <a:lnTo>
                  <a:pt x="391349" y="217228"/>
                </a:lnTo>
                <a:lnTo>
                  <a:pt x="381936" y="259506"/>
                </a:lnTo>
                <a:lnTo>
                  <a:pt x="363110" y="299278"/>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78"/>
                </a:lnTo>
                <a:lnTo>
                  <a:pt x="9414" y="259506"/>
                </a:lnTo>
                <a:lnTo>
                  <a:pt x="0" y="217228"/>
                </a:lnTo>
                <a:lnTo>
                  <a:pt x="0" y="174115"/>
                </a:lnTo>
                <a:lnTo>
                  <a:pt x="9414" y="131839"/>
                </a:lnTo>
                <a:lnTo>
                  <a:pt x="28243" y="92069"/>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2" name="object 53">
            <a:extLst>
              <a:ext uri="{FF2B5EF4-FFF2-40B4-BE49-F238E27FC236}">
                <a16:creationId xmlns:a16="http://schemas.microsoft.com/office/drawing/2014/main" id="{0E9F50CE-F1AB-2743-BC07-11E379FC2C8F}"/>
              </a:ext>
            </a:extLst>
          </p:cNvPr>
          <p:cNvSpPr txBox="1"/>
          <p:nvPr/>
        </p:nvSpPr>
        <p:spPr>
          <a:xfrm>
            <a:off x="841811" y="3641719"/>
            <a:ext cx="2320721" cy="224461"/>
          </a:xfrm>
          <a:prstGeom prst="rect">
            <a:avLst/>
          </a:prstGeom>
        </p:spPr>
        <p:txBody>
          <a:bodyPr vert="horz" wrap="square" lIns="0" tIns="8930" rIns="0" bIns="0" rtlCol="0">
            <a:spAutoFit/>
          </a:bodyPr>
          <a:lstStyle/>
          <a:p>
            <a:pPr marL="8929">
              <a:spcBef>
                <a:spcPts val="70"/>
              </a:spcBef>
            </a:pPr>
            <a:r>
              <a:rPr lang="en-US" sz="1400" dirty="0">
                <a:solidFill>
                  <a:srgbClr val="8D3124"/>
                </a:solidFill>
                <a:latin typeface="Arial" panose="020B0604020202020204" pitchFamily="34" charset="0"/>
                <a:cs typeface="Arial" panose="020B0604020202020204" pitchFamily="34" charset="0"/>
              </a:rPr>
              <a:t>relax edge </a:t>
            </a:r>
            <a:r>
              <a:rPr sz="1400" dirty="0" err="1">
                <a:solidFill>
                  <a:srgbClr val="8D3124"/>
                </a:solidFill>
                <a:latin typeface="Arial" panose="020B0604020202020204" pitchFamily="34" charset="0"/>
                <a:cs typeface="Arial" panose="020B0604020202020204" pitchFamily="34" charset="0"/>
              </a:rPr>
              <a:t>v→w</a:t>
            </a:r>
            <a:endParaRPr sz="1400" dirty="0">
              <a:solidFill>
                <a:srgbClr val="8D3124"/>
              </a:solidFill>
              <a:latin typeface="Arial" panose="020B0604020202020204" pitchFamily="34" charset="0"/>
              <a:cs typeface="Arial" panose="020B0604020202020204" pitchFamily="34" charset="0"/>
            </a:endParaRPr>
          </a:p>
        </p:txBody>
      </p:sp>
      <p:sp>
        <p:nvSpPr>
          <p:cNvPr id="53" name="object 54">
            <a:extLst>
              <a:ext uri="{FF2B5EF4-FFF2-40B4-BE49-F238E27FC236}">
                <a16:creationId xmlns:a16="http://schemas.microsoft.com/office/drawing/2014/main" id="{7B4D3176-DA45-8344-8450-BFDFFA42F560}"/>
              </a:ext>
            </a:extLst>
          </p:cNvPr>
          <p:cNvSpPr/>
          <p:nvPr/>
        </p:nvSpPr>
        <p:spPr>
          <a:xfrm>
            <a:off x="3660091" y="4166310"/>
            <a:ext cx="434429" cy="851892"/>
          </a:xfrm>
          <a:custGeom>
            <a:avLst/>
            <a:gdLst/>
            <a:ahLst/>
            <a:cxnLst/>
            <a:rect l="l" t="t" r="r" b="b"/>
            <a:pathLst>
              <a:path w="617854" h="1211579">
                <a:moveTo>
                  <a:pt x="617613" y="1210970"/>
                </a:moveTo>
                <a:lnTo>
                  <a:pt x="611847" y="1199654"/>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4" name="object 55">
            <a:extLst>
              <a:ext uri="{FF2B5EF4-FFF2-40B4-BE49-F238E27FC236}">
                <a16:creationId xmlns:a16="http://schemas.microsoft.com/office/drawing/2014/main" id="{3B6F27EF-5ECF-284B-AB85-5178486C6D53}"/>
              </a:ext>
            </a:extLst>
          </p:cNvPr>
          <p:cNvSpPr/>
          <p:nvPr/>
        </p:nvSpPr>
        <p:spPr>
          <a:xfrm>
            <a:off x="4042370" y="4971259"/>
            <a:ext cx="77242" cy="95994"/>
          </a:xfrm>
          <a:custGeom>
            <a:avLst/>
            <a:gdLst/>
            <a:ahLst/>
            <a:cxnLst/>
            <a:rect l="l" t="t" r="r" b="b"/>
            <a:pathLst>
              <a:path w="109854" h="136525">
                <a:moveTo>
                  <a:pt x="108610" y="0"/>
                </a:moveTo>
                <a:lnTo>
                  <a:pt x="68160" y="54838"/>
                </a:lnTo>
                <a:lnTo>
                  <a:pt x="0" y="55384"/>
                </a:lnTo>
                <a:lnTo>
                  <a:pt x="109689" y="136296"/>
                </a:lnTo>
                <a:lnTo>
                  <a:pt x="108610"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5" name="object 56">
            <a:extLst>
              <a:ext uri="{FF2B5EF4-FFF2-40B4-BE49-F238E27FC236}">
                <a16:creationId xmlns:a16="http://schemas.microsoft.com/office/drawing/2014/main" id="{39709C25-F6E4-4242-A421-3928002B2456}"/>
              </a:ext>
            </a:extLst>
          </p:cNvPr>
          <p:cNvSpPr/>
          <p:nvPr/>
        </p:nvSpPr>
        <p:spPr>
          <a:xfrm>
            <a:off x="3659251" y="4170604"/>
            <a:ext cx="425500" cy="834033"/>
          </a:xfrm>
          <a:custGeom>
            <a:avLst/>
            <a:gdLst/>
            <a:ahLst/>
            <a:cxnLst/>
            <a:rect l="l" t="t" r="r" b="b"/>
            <a:pathLst>
              <a:path w="605154" h="1186179">
                <a:moveTo>
                  <a:pt x="604913" y="1186078"/>
                </a:moveTo>
                <a:lnTo>
                  <a:pt x="596265" y="1169111"/>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6" name="object 57">
            <a:extLst>
              <a:ext uri="{FF2B5EF4-FFF2-40B4-BE49-F238E27FC236}">
                <a16:creationId xmlns:a16="http://schemas.microsoft.com/office/drawing/2014/main" id="{F8B5F15C-D88C-2C4E-AC18-99FE85EDAD5B}"/>
              </a:ext>
            </a:extLst>
          </p:cNvPr>
          <p:cNvSpPr/>
          <p:nvPr/>
        </p:nvSpPr>
        <p:spPr>
          <a:xfrm>
            <a:off x="4012607" y="4939611"/>
            <a:ext cx="106263" cy="132159"/>
          </a:xfrm>
          <a:custGeom>
            <a:avLst/>
            <a:gdLst/>
            <a:ahLst/>
            <a:cxnLst/>
            <a:rect l="l" t="t" r="r" b="b"/>
            <a:pathLst>
              <a:path w="151129" h="187959">
                <a:moveTo>
                  <a:pt x="149339" y="0"/>
                </a:moveTo>
                <a:lnTo>
                  <a:pt x="93713" y="75412"/>
                </a:lnTo>
                <a:lnTo>
                  <a:pt x="0" y="76161"/>
                </a:lnTo>
                <a:lnTo>
                  <a:pt x="150837" y="187413"/>
                </a:lnTo>
                <a:lnTo>
                  <a:pt x="149339"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7" name="object 58">
            <a:extLst>
              <a:ext uri="{FF2B5EF4-FFF2-40B4-BE49-F238E27FC236}">
                <a16:creationId xmlns:a16="http://schemas.microsoft.com/office/drawing/2014/main" id="{19F85F92-3356-204D-A904-DCD8897AA534}"/>
              </a:ext>
            </a:extLst>
          </p:cNvPr>
          <p:cNvSpPr/>
          <p:nvPr/>
        </p:nvSpPr>
        <p:spPr>
          <a:xfrm>
            <a:off x="3660091" y="4166309"/>
            <a:ext cx="425500" cy="834033"/>
          </a:xfrm>
          <a:custGeom>
            <a:avLst/>
            <a:gdLst/>
            <a:ahLst/>
            <a:cxnLst/>
            <a:rect l="l" t="t" r="r" b="b"/>
            <a:pathLst>
              <a:path w="605154" h="1186179">
                <a:moveTo>
                  <a:pt x="604913" y="1186078"/>
                </a:moveTo>
                <a:lnTo>
                  <a:pt x="596265" y="1169111"/>
                </a:lnTo>
                <a:lnTo>
                  <a:pt x="0" y="0"/>
                </a:lnTo>
              </a:path>
            </a:pathLst>
          </a:custGeom>
          <a:ln w="38100">
            <a:solidFill>
              <a:srgbClr val="8D3124"/>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8" name="object 59">
            <a:extLst>
              <a:ext uri="{FF2B5EF4-FFF2-40B4-BE49-F238E27FC236}">
                <a16:creationId xmlns:a16="http://schemas.microsoft.com/office/drawing/2014/main" id="{25CD6C79-70DD-6940-A720-D6580E51FE8D}"/>
              </a:ext>
            </a:extLst>
          </p:cNvPr>
          <p:cNvSpPr/>
          <p:nvPr/>
        </p:nvSpPr>
        <p:spPr>
          <a:xfrm>
            <a:off x="4013447" y="4935316"/>
            <a:ext cx="106263" cy="132159"/>
          </a:xfrm>
          <a:custGeom>
            <a:avLst/>
            <a:gdLst/>
            <a:ahLst/>
            <a:cxnLst/>
            <a:rect l="l" t="t" r="r" b="b"/>
            <a:pathLst>
              <a:path w="151129" h="187959">
                <a:moveTo>
                  <a:pt x="149339" y="0"/>
                </a:moveTo>
                <a:lnTo>
                  <a:pt x="93713" y="75412"/>
                </a:lnTo>
                <a:lnTo>
                  <a:pt x="0" y="76161"/>
                </a:lnTo>
                <a:lnTo>
                  <a:pt x="150825" y="187413"/>
                </a:lnTo>
                <a:lnTo>
                  <a:pt x="149339" y="0"/>
                </a:lnTo>
                <a:close/>
              </a:path>
            </a:pathLst>
          </a:custGeom>
          <a:solidFill>
            <a:srgbClr val="8D3124"/>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0" name="object 61">
            <a:extLst>
              <a:ext uri="{FF2B5EF4-FFF2-40B4-BE49-F238E27FC236}">
                <a16:creationId xmlns:a16="http://schemas.microsoft.com/office/drawing/2014/main" id="{E2BE2908-4315-D043-AA54-A5B8FF1B3FD5}"/>
              </a:ext>
            </a:extLst>
          </p:cNvPr>
          <p:cNvSpPr txBox="1"/>
          <p:nvPr/>
        </p:nvSpPr>
        <p:spPr>
          <a:xfrm>
            <a:off x="3781732" y="4505637"/>
            <a:ext cx="318494" cy="224461"/>
          </a:xfrm>
          <a:prstGeom prst="rect">
            <a:avLst/>
          </a:prstGeom>
          <a:solidFill>
            <a:schemeClr val="bg1"/>
          </a:solidFill>
        </p:spPr>
        <p:txBody>
          <a:bodyPr vert="horz" wrap="square" lIns="0" tIns="8930" rIns="0" bIns="0" rtlCol="0">
            <a:spAutoFit/>
          </a:bodyPr>
          <a:lstStyle/>
          <a:p>
            <a:pPr marL="8929">
              <a:spcBef>
                <a:spcPts val="70"/>
              </a:spcBef>
            </a:pPr>
            <a:r>
              <a:rPr sz="1400" spc="60" dirty="0">
                <a:latin typeface="Arial" panose="020B0604020202020204" pitchFamily="34" charset="0"/>
                <a:cs typeface="Arial" panose="020B0604020202020204" pitchFamily="34" charset="0"/>
              </a:rPr>
              <a:t>1.3</a:t>
            </a:r>
            <a:endParaRPr sz="1400" dirty="0">
              <a:latin typeface="Arial" panose="020B0604020202020204" pitchFamily="34" charset="0"/>
              <a:cs typeface="Arial" panose="020B0604020202020204" pitchFamily="34" charset="0"/>
            </a:endParaRPr>
          </a:p>
        </p:txBody>
      </p:sp>
      <p:sp>
        <p:nvSpPr>
          <p:cNvPr id="61" name="object 62">
            <a:extLst>
              <a:ext uri="{FF2B5EF4-FFF2-40B4-BE49-F238E27FC236}">
                <a16:creationId xmlns:a16="http://schemas.microsoft.com/office/drawing/2014/main" id="{D499A9FE-8529-514D-AA66-D6F9BFB1050C}"/>
              </a:ext>
            </a:extLst>
          </p:cNvPr>
          <p:cNvSpPr/>
          <p:nvPr/>
        </p:nvSpPr>
        <p:spPr>
          <a:xfrm>
            <a:off x="3523885" y="3994414"/>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2" name="object 63">
            <a:extLst>
              <a:ext uri="{FF2B5EF4-FFF2-40B4-BE49-F238E27FC236}">
                <a16:creationId xmlns:a16="http://schemas.microsoft.com/office/drawing/2014/main" id="{5FF7BD3E-F756-744E-BDD0-669299D0CA60}"/>
              </a:ext>
            </a:extLst>
          </p:cNvPr>
          <p:cNvSpPr/>
          <p:nvPr/>
        </p:nvSpPr>
        <p:spPr>
          <a:xfrm>
            <a:off x="3523885" y="3994412"/>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699">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3" name="object 64">
            <a:extLst>
              <a:ext uri="{FF2B5EF4-FFF2-40B4-BE49-F238E27FC236}">
                <a16:creationId xmlns:a16="http://schemas.microsoft.com/office/drawing/2014/main" id="{EC284378-1F0E-5544-9DD3-181F9018D06A}"/>
              </a:ext>
            </a:extLst>
          </p:cNvPr>
          <p:cNvSpPr txBox="1"/>
          <p:nvPr/>
        </p:nvSpPr>
        <p:spPr>
          <a:xfrm>
            <a:off x="3616782" y="3996294"/>
            <a:ext cx="45719" cy="224461"/>
          </a:xfrm>
          <a:prstGeom prst="rect">
            <a:avLst/>
          </a:prstGeom>
        </p:spPr>
        <p:txBody>
          <a:bodyPr vert="horz" wrap="square" lIns="0" tIns="8930" rIns="0" bIns="0" rtlCol="0">
            <a:spAutoFit/>
          </a:bodyPr>
          <a:lstStyle/>
          <a:p>
            <a:pPr marL="8929">
              <a:spcBef>
                <a:spcPts val="70"/>
              </a:spcBef>
            </a:pPr>
            <a:r>
              <a:rPr sz="1400" spc="80" dirty="0">
                <a:latin typeface="Arial" panose="020B0604020202020204" pitchFamily="34" charset="0"/>
                <a:cs typeface="Arial" panose="020B0604020202020204" pitchFamily="34" charset="0"/>
              </a:rPr>
              <a:t>v</a:t>
            </a:r>
            <a:endParaRPr sz="1400" dirty="0">
              <a:latin typeface="Arial" panose="020B0604020202020204" pitchFamily="34" charset="0"/>
              <a:cs typeface="Arial" panose="020B0604020202020204" pitchFamily="34" charset="0"/>
            </a:endParaRPr>
          </a:p>
        </p:txBody>
      </p:sp>
      <p:sp>
        <p:nvSpPr>
          <p:cNvPr id="64" name="object 65">
            <a:extLst>
              <a:ext uri="{FF2B5EF4-FFF2-40B4-BE49-F238E27FC236}">
                <a16:creationId xmlns:a16="http://schemas.microsoft.com/office/drawing/2014/main" id="{DEA1A666-3098-744B-A501-D1874DBAA0F1}"/>
              </a:ext>
            </a:extLst>
          </p:cNvPr>
          <p:cNvSpPr/>
          <p:nvPr/>
        </p:nvSpPr>
        <p:spPr>
          <a:xfrm>
            <a:off x="3993497" y="5093996"/>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5"/>
                </a:lnTo>
                <a:lnTo>
                  <a:pt x="131838" y="381935"/>
                </a:lnTo>
                <a:lnTo>
                  <a:pt x="174114" y="391349"/>
                </a:lnTo>
                <a:lnTo>
                  <a:pt x="217225" y="391349"/>
                </a:lnTo>
                <a:lnTo>
                  <a:pt x="259501" y="381935"/>
                </a:lnTo>
                <a:lnTo>
                  <a:pt x="299270" y="363105"/>
                </a:lnTo>
                <a:lnTo>
                  <a:pt x="334862" y="334862"/>
                </a:lnTo>
                <a:lnTo>
                  <a:pt x="363101" y="299270"/>
                </a:lnTo>
                <a:lnTo>
                  <a:pt x="381927" y="259501"/>
                </a:lnTo>
                <a:lnTo>
                  <a:pt x="391340" y="217225"/>
                </a:lnTo>
                <a:lnTo>
                  <a:pt x="391340" y="174114"/>
                </a:lnTo>
                <a:lnTo>
                  <a:pt x="381927" y="131838"/>
                </a:lnTo>
                <a:lnTo>
                  <a:pt x="363101"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5" name="object 66">
            <a:extLst>
              <a:ext uri="{FF2B5EF4-FFF2-40B4-BE49-F238E27FC236}">
                <a16:creationId xmlns:a16="http://schemas.microsoft.com/office/drawing/2014/main" id="{73B7C280-2521-2543-BBE3-2DF302200BC7}"/>
              </a:ext>
            </a:extLst>
          </p:cNvPr>
          <p:cNvSpPr/>
          <p:nvPr/>
        </p:nvSpPr>
        <p:spPr>
          <a:xfrm>
            <a:off x="3993497" y="5093996"/>
            <a:ext cx="275481" cy="275481"/>
          </a:xfrm>
          <a:custGeom>
            <a:avLst/>
            <a:gdLst/>
            <a:ahLst/>
            <a:cxnLst/>
            <a:rect l="l" t="t" r="r" b="b"/>
            <a:pathLst>
              <a:path w="391795" h="391795">
                <a:moveTo>
                  <a:pt x="334862" y="56478"/>
                </a:moveTo>
                <a:lnTo>
                  <a:pt x="363101" y="92069"/>
                </a:lnTo>
                <a:lnTo>
                  <a:pt x="381927" y="131838"/>
                </a:lnTo>
                <a:lnTo>
                  <a:pt x="391340" y="174114"/>
                </a:lnTo>
                <a:lnTo>
                  <a:pt x="391340" y="217225"/>
                </a:lnTo>
                <a:lnTo>
                  <a:pt x="381927" y="259501"/>
                </a:lnTo>
                <a:lnTo>
                  <a:pt x="363101"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6" name="object 67">
            <a:extLst>
              <a:ext uri="{FF2B5EF4-FFF2-40B4-BE49-F238E27FC236}">
                <a16:creationId xmlns:a16="http://schemas.microsoft.com/office/drawing/2014/main" id="{7BAD4C9F-CA72-F345-BFFB-ABDE22DDB437}"/>
              </a:ext>
            </a:extLst>
          </p:cNvPr>
          <p:cNvSpPr txBox="1"/>
          <p:nvPr/>
        </p:nvSpPr>
        <p:spPr>
          <a:xfrm>
            <a:off x="4065876" y="5097337"/>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sz="1400" spc="91" dirty="0">
                <a:latin typeface="Trebuchet MS"/>
                <a:cs typeface="Trebuchet MS"/>
              </a:rPr>
              <a:t>w	</a:t>
            </a:r>
            <a:endParaRPr sz="1400" dirty="0">
              <a:latin typeface="Trebuchet MS"/>
              <a:cs typeface="Trebuchet MS"/>
            </a:endParaRPr>
          </a:p>
        </p:txBody>
      </p:sp>
      <p:sp>
        <p:nvSpPr>
          <p:cNvPr id="68" name="object 6">
            <a:extLst>
              <a:ext uri="{FF2B5EF4-FFF2-40B4-BE49-F238E27FC236}">
                <a16:creationId xmlns:a16="http://schemas.microsoft.com/office/drawing/2014/main" id="{C8FB0501-2985-744A-B2C2-620E200CC642}"/>
              </a:ext>
            </a:extLst>
          </p:cNvPr>
          <p:cNvSpPr txBox="1"/>
          <p:nvPr/>
        </p:nvSpPr>
        <p:spPr>
          <a:xfrm>
            <a:off x="4720645" y="3128806"/>
            <a:ext cx="4320045" cy="2513348"/>
          </a:xfrm>
          <a:prstGeom prst="rect">
            <a:avLst/>
          </a:prstGeom>
          <a:solidFill>
            <a:schemeClr val="accent1">
              <a:lumMod val="20000"/>
              <a:lumOff val="80000"/>
            </a:schemeClr>
          </a:solidFill>
        </p:spPr>
        <p:txBody>
          <a:bodyPr vert="horz" wrap="square" lIns="0" tIns="107156" rIns="0" bIns="0" rtlCol="0">
            <a:spAutoFit/>
          </a:bodyPr>
          <a:lstStyle/>
          <a:p>
            <a:pPr marL="244665">
              <a:spcBef>
                <a:spcPts val="844"/>
              </a:spcBef>
              <a:tabLst>
                <a:tab pos="1018395" algn="l"/>
                <a:tab pos="1502367" algn="l"/>
                <a:tab pos="3340924" algn="l"/>
              </a:tabLst>
            </a:pPr>
            <a:r>
              <a:rPr sz="1400" spc="-4" dirty="0">
                <a:latin typeface="DejaVu Sans Mono"/>
                <a:cs typeface="DejaVu Sans Mono"/>
              </a:rPr>
              <a:t>private</a:t>
            </a:r>
            <a:r>
              <a:rPr lang="en-US" sz="1400" spc="-4" dirty="0">
                <a:latin typeface="DejaVu Sans Mono"/>
                <a:cs typeface="DejaVu Sans Mono"/>
              </a:rPr>
              <a:t> </a:t>
            </a:r>
            <a:r>
              <a:rPr sz="1400" spc="-4" dirty="0">
                <a:latin typeface="DejaVu Sans Mono"/>
                <a:cs typeface="DejaVu Sans Mono"/>
              </a:rPr>
              <a:t>void</a:t>
            </a:r>
            <a:r>
              <a:rPr lang="en-US" sz="1400" spc="-4" dirty="0">
                <a:latin typeface="DejaVu Sans Mono"/>
                <a:cs typeface="DejaVu Sans Mono"/>
              </a:rPr>
              <a:t> </a:t>
            </a:r>
            <a:r>
              <a:rPr sz="1400" spc="-4" dirty="0">
                <a:solidFill>
                  <a:srgbClr val="1B8E1D"/>
                </a:solidFill>
                <a:latin typeface="DejaVu Sans Mono"/>
                <a:cs typeface="DejaVu Sans Mono"/>
              </a:rPr>
              <a:t>relax</a:t>
            </a:r>
            <a:r>
              <a:rPr sz="1400" spc="-4" dirty="0">
                <a:latin typeface="DejaVu Sans Mono"/>
                <a:cs typeface="DejaVu Sans Mono"/>
              </a:rPr>
              <a:t>(</a:t>
            </a:r>
            <a:r>
              <a:rPr sz="1400" spc="-4" dirty="0" err="1">
                <a:latin typeface="DejaVu Sans Mono"/>
                <a:cs typeface="DejaVu Sans Mono"/>
              </a:rPr>
              <a:t>DirectedEdge</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244665">
              <a:spcBef>
                <a:spcPts val="169"/>
              </a:spcBef>
            </a:pPr>
            <a:r>
              <a:rPr sz="1400" spc="-4" dirty="0">
                <a:latin typeface="DejaVu Sans Mono"/>
                <a:cs typeface="DejaVu Sans Mono"/>
              </a:rPr>
              <a:t>{</a:t>
            </a:r>
            <a:endParaRPr sz="1400" dirty="0">
              <a:latin typeface="DejaVu Sans Mono"/>
              <a:cs typeface="DejaVu Sans Mono"/>
            </a:endParaRPr>
          </a:p>
          <a:p>
            <a:pPr marL="534869">
              <a:spcBef>
                <a:spcPts val="239"/>
              </a:spcBef>
              <a:tabLst>
                <a:tab pos="921957" algn="l"/>
                <a:tab pos="1115278" algn="l"/>
                <a:tab pos="1308599" algn="l"/>
                <a:tab pos="2276543" algn="l"/>
                <a:tab pos="2469864" algn="l"/>
                <a:tab pos="2663631" algn="l"/>
              </a:tabLst>
            </a:pPr>
            <a:r>
              <a:rPr sz="1400" spc="-4" dirty="0">
                <a:latin typeface="DejaVu Sans Mono"/>
                <a:cs typeface="DejaVu Sans Mono"/>
              </a:rPr>
              <a:t>int	v	=	</a:t>
            </a:r>
            <a:r>
              <a:rPr sz="1400" spc="-4" dirty="0" err="1">
                <a:latin typeface="DejaVu Sans Mono"/>
                <a:cs typeface="DejaVu Sans Mono"/>
              </a:rPr>
              <a:t>e.from</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w	=	e.to();</a:t>
            </a:r>
            <a:endParaRPr sz="1400" dirty="0">
              <a:latin typeface="DejaVu Sans Mono"/>
              <a:cs typeface="DejaVu Sans Mono"/>
            </a:endParaRPr>
          </a:p>
          <a:p>
            <a:pPr marL="534869">
              <a:spcBef>
                <a:spcPts val="239"/>
              </a:spcBef>
              <a:tabLst>
                <a:tab pos="825074" algn="l"/>
                <a:tab pos="1889455" algn="l"/>
                <a:tab pos="2082776" algn="l"/>
                <a:tab pos="3050273" algn="l"/>
                <a:tab pos="3244040" algn="l"/>
              </a:tabLst>
            </a:pPr>
            <a:r>
              <a:rPr sz="1400" spc="-4" dirty="0">
                <a:latin typeface="DejaVu Sans Mono"/>
                <a:cs typeface="DejaVu Sans Mono"/>
              </a:rPr>
              <a:t>if	(distTo[w]</a:t>
            </a:r>
            <a:r>
              <a:rPr lang="en-US" sz="1400" spc="-4" dirty="0">
                <a:latin typeface="DejaVu Sans Mono"/>
                <a:cs typeface="DejaVu Sans Mono"/>
              </a:rPr>
              <a:t> </a:t>
            </a:r>
            <a:r>
              <a:rPr sz="1400" spc="-4" dirty="0">
                <a:latin typeface="DejaVu Sans Mono"/>
                <a:cs typeface="DejaVu Sans Mono"/>
              </a:rPr>
              <a:t>&gt;	distTo[v]</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err="1">
                <a:latin typeface="DejaVu Sans Mono"/>
                <a:cs typeface="DejaVu Sans Mono"/>
              </a:rPr>
              <a:t>e.weight</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a:latin typeface="DejaVu Sans Mono"/>
                <a:cs typeface="DejaVu Sans Mono"/>
              </a:rPr>
              <a:t>distTo[w]</a:t>
            </a:r>
            <a:r>
              <a:rPr lang="en-US" sz="1400" spc="-4" dirty="0">
                <a:latin typeface="DejaVu Sans Mono"/>
                <a:cs typeface="DejaVu Sans Mono"/>
              </a:rPr>
              <a:t> </a:t>
            </a:r>
            <a:r>
              <a:rPr sz="1400" spc="-4" dirty="0">
                <a:latin typeface="DejaVu Sans Mono"/>
                <a:cs typeface="DejaVu Sans Mono"/>
              </a:rPr>
              <a:t>=	distTo[v]</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err="1">
                <a:latin typeface="DejaVu Sans Mono"/>
                <a:cs typeface="DejaVu Sans Mono"/>
              </a:rPr>
              <a:t>e.weight</a:t>
            </a:r>
            <a:r>
              <a:rPr sz="1400" spc="-4" dirty="0">
                <a:latin typeface="DejaVu Sans Mono"/>
                <a:cs typeface="DejaVu Sans Mono"/>
              </a:rPr>
              <a:t>();  </a:t>
            </a:r>
            <a:endParaRPr lang="en-US" sz="1400" spc="-4"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err="1">
                <a:latin typeface="DejaVu Sans Mono"/>
                <a:cs typeface="DejaVu Sans Mono"/>
              </a:rPr>
              <a:t>edgeTo</a:t>
            </a:r>
            <a:r>
              <a:rPr sz="1400" spc="-4" dirty="0">
                <a:latin typeface="DejaVu Sans Mono"/>
                <a:cs typeface="DejaVu Sans Mono"/>
              </a:rPr>
              <a:t>[w]</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244665">
              <a:spcBef>
                <a:spcPts val="239"/>
              </a:spcBef>
            </a:pPr>
            <a:r>
              <a:rPr sz="1400" spc="-4" dirty="0">
                <a:latin typeface="DejaVu Sans Mono"/>
                <a:cs typeface="DejaVu Sans Mono"/>
              </a:rPr>
              <a:t>}</a:t>
            </a:r>
            <a:endParaRPr sz="1400" dirty="0">
              <a:latin typeface="DejaVu Sans Mono"/>
              <a:cs typeface="DejaVu Sans Mono"/>
            </a:endParaRPr>
          </a:p>
        </p:txBody>
      </p:sp>
      <p:sp>
        <p:nvSpPr>
          <p:cNvPr id="69" name="Rectangle 68">
            <a:extLst>
              <a:ext uri="{FF2B5EF4-FFF2-40B4-BE49-F238E27FC236}">
                <a16:creationId xmlns:a16="http://schemas.microsoft.com/office/drawing/2014/main" id="{168F06DF-2F02-A543-AEE0-ACCBC11AC36D}"/>
              </a:ext>
            </a:extLst>
          </p:cNvPr>
          <p:cNvSpPr/>
          <p:nvPr/>
        </p:nvSpPr>
        <p:spPr>
          <a:xfrm>
            <a:off x="3778472" y="5532503"/>
            <a:ext cx="646331" cy="307777"/>
          </a:xfrm>
          <a:prstGeom prst="rect">
            <a:avLst/>
          </a:prstGeom>
        </p:spPr>
        <p:txBody>
          <a:bodyPr wrap="none">
            <a:spAutoFit/>
          </a:bodyPr>
          <a:lstStyle/>
          <a:p>
            <a:r>
              <a:rPr lang="en-US" sz="1400" spc="-158" dirty="0">
                <a:latin typeface="Arial" panose="020B0604020202020204" pitchFamily="34" charset="0"/>
                <a:cs typeface="Arial" panose="020B0604020202020204" pitchFamily="34" charset="0"/>
              </a:rPr>
              <a:t> </a:t>
            </a:r>
            <a:r>
              <a:rPr lang="en-US" sz="1400" spc="60" dirty="0">
                <a:latin typeface="Arial" panose="020B0604020202020204" pitchFamily="34" charset="0"/>
                <a:cs typeface="Arial" panose="020B0604020202020204" pitchFamily="34" charset="0"/>
              </a:rPr>
              <a:t>7.2</a:t>
            </a:r>
            <a:r>
              <a:rPr lang="en-US" sz="1400" dirty="0">
                <a:latin typeface="Arial" panose="020B0604020202020204" pitchFamily="34" charset="0"/>
                <a:cs typeface="Arial" panose="020B0604020202020204" pitchFamily="34" charset="0"/>
              </a:rPr>
              <a:t>	</a:t>
            </a:r>
          </a:p>
        </p:txBody>
      </p:sp>
      <p:sp>
        <p:nvSpPr>
          <p:cNvPr id="71" name="Rectangle 70">
            <a:extLst>
              <a:ext uri="{FF2B5EF4-FFF2-40B4-BE49-F238E27FC236}">
                <a16:creationId xmlns:a16="http://schemas.microsoft.com/office/drawing/2014/main" id="{E8BB790B-FA83-4E45-BE70-AC8CCE883472}"/>
              </a:ext>
            </a:extLst>
          </p:cNvPr>
          <p:cNvSpPr/>
          <p:nvPr/>
        </p:nvSpPr>
        <p:spPr>
          <a:xfrm>
            <a:off x="3324476" y="3313162"/>
            <a:ext cx="1391856" cy="338554"/>
          </a:xfrm>
          <a:prstGeom prst="rect">
            <a:avLst/>
          </a:prstGeom>
        </p:spPr>
        <p:txBody>
          <a:bodyPr wrap="none">
            <a:spAutoFit/>
          </a:bodyPr>
          <a:lstStyle/>
          <a:p>
            <a:r>
              <a:rPr lang="en-US" sz="1600" dirty="0" err="1">
                <a:solidFill>
                  <a:srgbClr val="1B8E1D"/>
                </a:solidFill>
                <a:latin typeface="Times New Roman" panose="02020603050405020304" pitchFamily="18" charset="0"/>
                <a:cs typeface="Times New Roman" panose="02020603050405020304" pitchFamily="18" charset="0"/>
              </a:rPr>
              <a:t>edgeTo</a:t>
            </a:r>
            <a:r>
              <a:rPr lang="en-US" sz="1600" dirty="0">
                <a:solidFill>
                  <a:srgbClr val="1B8E1D"/>
                </a:solidFill>
                <a:latin typeface="Times New Roman" panose="02020603050405020304" pitchFamily="18" charset="0"/>
                <a:cs typeface="Times New Roman" panose="02020603050405020304" pitchFamily="18" charset="0"/>
              </a:rPr>
              <a:t>[w] = v</a:t>
            </a:r>
          </a:p>
        </p:txBody>
      </p:sp>
      <p:cxnSp>
        <p:nvCxnSpPr>
          <p:cNvPr id="74" name="Straight Connector 73">
            <a:extLst>
              <a:ext uri="{FF2B5EF4-FFF2-40B4-BE49-F238E27FC236}">
                <a16:creationId xmlns:a16="http://schemas.microsoft.com/office/drawing/2014/main" id="{3164189B-1236-1446-BFDF-0A230A255782}"/>
              </a:ext>
            </a:extLst>
          </p:cNvPr>
          <p:cNvCxnSpPr>
            <a:stCxn id="69" idx="1"/>
          </p:cNvCxnSpPr>
          <p:nvPr/>
        </p:nvCxnSpPr>
        <p:spPr>
          <a:xfrm flipV="1">
            <a:off x="3778472" y="5685159"/>
            <a:ext cx="481660" cy="1233"/>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F43E0C89-BDB4-D94C-AC2C-BAD479F65F41}"/>
              </a:ext>
            </a:extLst>
          </p:cNvPr>
          <p:cNvCxnSpPr>
            <a:cxnSpLocks/>
          </p:cNvCxnSpPr>
          <p:nvPr/>
        </p:nvCxnSpPr>
        <p:spPr>
          <a:xfrm flipH="1">
            <a:off x="4065876" y="3716334"/>
            <a:ext cx="388513" cy="68997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C41E4C7B-82C1-0EA1-64A0-5FCEF240612B}"/>
              </a:ext>
            </a:extLst>
          </p:cNvPr>
          <p:cNvSpPr/>
          <p:nvPr/>
        </p:nvSpPr>
        <p:spPr>
          <a:xfrm>
            <a:off x="4716331" y="5696181"/>
            <a:ext cx="4357361" cy="107721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rgbClr val="1B8E1D"/>
                </a:solidFill>
                <a:latin typeface="Times New Roman" panose="02020603050405020304" pitchFamily="18" charset="0"/>
                <a:cs typeface="Times New Roman" panose="02020603050405020304" pitchFamily="18" charset="0"/>
              </a:rPr>
              <a:t>OLD </a:t>
            </a:r>
            <a:r>
              <a:rPr lang="en-US" sz="1600" dirty="0" err="1">
                <a:solidFill>
                  <a:srgbClr val="1B8E1D"/>
                </a:solidFill>
                <a:latin typeface="Times New Roman" panose="02020603050405020304" pitchFamily="18" charset="0"/>
                <a:cs typeface="Times New Roman" panose="02020603050405020304" pitchFamily="18" charset="0"/>
              </a:rPr>
              <a:t>distTo</a:t>
            </a:r>
            <a:r>
              <a:rPr lang="en-US" sz="1600" dirty="0">
                <a:solidFill>
                  <a:srgbClr val="1B8E1D"/>
                </a:solidFill>
                <a:latin typeface="Times New Roman" panose="02020603050405020304" pitchFamily="18" charset="0"/>
                <a:cs typeface="Times New Roman" panose="02020603050405020304" pitchFamily="18" charset="0"/>
              </a:rPr>
              <a:t>[w] = 7.2 &gt; </a:t>
            </a:r>
            <a:r>
              <a:rPr lang="en-US" sz="1600" dirty="0" err="1">
                <a:solidFill>
                  <a:srgbClr val="1B8E1D"/>
                </a:solidFill>
                <a:latin typeface="Times New Roman" panose="02020603050405020304" pitchFamily="18" charset="0"/>
                <a:cs typeface="Times New Roman" panose="02020603050405020304" pitchFamily="18" charset="0"/>
              </a:rPr>
              <a:t>distTo</a:t>
            </a:r>
            <a:r>
              <a:rPr lang="en-US" sz="1600" dirty="0">
                <a:solidFill>
                  <a:srgbClr val="1B8E1D"/>
                </a:solidFill>
                <a:latin typeface="Times New Roman" panose="02020603050405020304" pitchFamily="18" charset="0"/>
                <a:cs typeface="Times New Roman" panose="02020603050405020304" pitchFamily="18" charset="0"/>
              </a:rPr>
              <a:t>[v] + </a:t>
            </a:r>
            <a:r>
              <a:rPr lang="en-US" sz="1600" dirty="0" err="1">
                <a:solidFill>
                  <a:srgbClr val="1B8E1D"/>
                </a:solidFill>
                <a:latin typeface="Times New Roman" panose="02020603050405020304" pitchFamily="18" charset="0"/>
                <a:cs typeface="Times New Roman" panose="02020603050405020304" pitchFamily="18" charset="0"/>
              </a:rPr>
              <a:t>e.weight</a:t>
            </a:r>
            <a:r>
              <a:rPr lang="en-US" sz="1600" dirty="0">
                <a:solidFill>
                  <a:srgbClr val="1B8E1D"/>
                </a:solidFill>
                <a:latin typeface="Times New Roman" panose="02020603050405020304" pitchFamily="18" charset="0"/>
                <a:cs typeface="Times New Roman" panose="02020603050405020304" pitchFamily="18" charset="0"/>
              </a:rPr>
              <a:t>()</a:t>
            </a:r>
          </a:p>
          <a:p>
            <a:r>
              <a:rPr lang="en-GB" sz="1600" dirty="0">
                <a:solidFill>
                  <a:srgbClr val="1B8E1D"/>
                </a:solidFill>
                <a:latin typeface="Times New Roman" panose="02020603050405020304" pitchFamily="18" charset="0"/>
                <a:cs typeface="Times New Roman" panose="02020603050405020304" pitchFamily="18" charset="0"/>
              </a:rPr>
              <a:t>= 3.1+1.3 =</a:t>
            </a:r>
            <a:r>
              <a:rPr lang="en-US" sz="1600" dirty="0">
                <a:solidFill>
                  <a:srgbClr val="1B8E1D"/>
                </a:solidFill>
                <a:latin typeface="Times New Roman" panose="02020603050405020304" pitchFamily="18" charset="0"/>
                <a:cs typeface="Times New Roman" panose="02020603050405020304" pitchFamily="18" charset="0"/>
              </a:rPr>
              <a:t> </a:t>
            </a:r>
            <a:r>
              <a:rPr lang="en-US" sz="1600" spc="60" dirty="0">
                <a:solidFill>
                  <a:srgbClr val="1B8E1D"/>
                </a:solidFill>
                <a:latin typeface="Times New Roman" panose="02020603050405020304" pitchFamily="18" charset="0"/>
                <a:cs typeface="Times New Roman" panose="02020603050405020304" pitchFamily="18" charset="0"/>
              </a:rPr>
              <a:t>4.4</a:t>
            </a:r>
            <a:r>
              <a:rPr lang="en-US" sz="1600" dirty="0">
                <a:solidFill>
                  <a:schemeClr val="accent6"/>
                </a:solidFill>
                <a:latin typeface="Times New Roman" panose="02020603050405020304" pitchFamily="18" charset="0"/>
                <a:cs typeface="Times New Roman" panose="02020603050405020304" pitchFamily="18" charset="0"/>
              </a:rPr>
              <a:t> </a:t>
            </a:r>
          </a:p>
          <a:p>
            <a:r>
              <a:rPr lang="en-US" sz="1600" dirty="0">
                <a:solidFill>
                  <a:srgbClr val="1B8E1D"/>
                </a:solidFill>
                <a:latin typeface="Times New Roman" panose="02020603050405020304" pitchFamily="18" charset="0"/>
                <a:cs typeface="Times New Roman" panose="02020603050405020304" pitchFamily="18" charset="0"/>
              </a:rPr>
              <a:t>NEW </a:t>
            </a:r>
            <a:r>
              <a:rPr lang="en-US" sz="1600" dirty="0" err="1">
                <a:solidFill>
                  <a:srgbClr val="1B8E1D"/>
                </a:solidFill>
                <a:latin typeface="Times New Roman" panose="02020603050405020304" pitchFamily="18" charset="0"/>
                <a:cs typeface="Times New Roman" panose="02020603050405020304" pitchFamily="18" charset="0"/>
              </a:rPr>
              <a:t>distTo</a:t>
            </a:r>
            <a:r>
              <a:rPr lang="en-US" sz="1600" dirty="0">
                <a:solidFill>
                  <a:srgbClr val="1B8E1D"/>
                </a:solidFill>
                <a:latin typeface="Times New Roman" panose="02020603050405020304" pitchFamily="18" charset="0"/>
                <a:cs typeface="Times New Roman" panose="02020603050405020304" pitchFamily="18" charset="0"/>
              </a:rPr>
              <a:t>[w] </a:t>
            </a:r>
            <a:r>
              <a:rPr lang="en-US" sz="1600" dirty="0">
                <a:solidFill>
                  <a:srgbClr val="1B8E1D"/>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a:solidFill>
                  <a:srgbClr val="1B8E1D"/>
                </a:solidFill>
                <a:latin typeface="Times New Roman" panose="02020603050405020304" pitchFamily="18" charset="0"/>
                <a:cs typeface="Times New Roman" panose="02020603050405020304" pitchFamily="18" charset="0"/>
              </a:rPr>
              <a:t>distTo</a:t>
            </a:r>
            <a:r>
              <a:rPr lang="en-US" sz="1600" dirty="0">
                <a:solidFill>
                  <a:srgbClr val="1B8E1D"/>
                </a:solidFill>
                <a:latin typeface="Times New Roman" panose="02020603050405020304" pitchFamily="18" charset="0"/>
                <a:cs typeface="Times New Roman" panose="02020603050405020304" pitchFamily="18" charset="0"/>
              </a:rPr>
              <a:t>[v] + </a:t>
            </a:r>
            <a:r>
              <a:rPr lang="en-US" sz="1600" dirty="0" err="1">
                <a:solidFill>
                  <a:srgbClr val="1B8E1D"/>
                </a:solidFill>
                <a:latin typeface="Times New Roman" panose="02020603050405020304" pitchFamily="18" charset="0"/>
                <a:cs typeface="Times New Roman" panose="02020603050405020304" pitchFamily="18" charset="0"/>
              </a:rPr>
              <a:t>e.weight</a:t>
            </a:r>
            <a:r>
              <a:rPr lang="en-US" sz="1600" dirty="0">
                <a:solidFill>
                  <a:srgbClr val="1B8E1D"/>
                </a:solidFill>
                <a:latin typeface="Times New Roman" panose="02020603050405020304" pitchFamily="18" charset="0"/>
                <a:cs typeface="Times New Roman" panose="02020603050405020304" pitchFamily="18" charset="0"/>
              </a:rPr>
              <a:t>() = 4.4</a:t>
            </a:r>
          </a:p>
          <a:p>
            <a:r>
              <a:rPr lang="en-GB" sz="1600" dirty="0">
                <a:solidFill>
                  <a:srgbClr val="1B8E1D"/>
                </a:solidFill>
                <a:latin typeface="Times New Roman" panose="02020603050405020304" pitchFamily="18" charset="0"/>
                <a:cs typeface="Times New Roman" panose="02020603050405020304" pitchFamily="18" charset="0"/>
              </a:rPr>
              <a:t>= 3.1+1.3 =</a:t>
            </a:r>
            <a:r>
              <a:rPr lang="en-US" sz="1600" dirty="0">
                <a:solidFill>
                  <a:srgbClr val="1B8E1D"/>
                </a:solidFill>
                <a:latin typeface="Times New Roman" panose="02020603050405020304" pitchFamily="18" charset="0"/>
                <a:cs typeface="Times New Roman" panose="02020603050405020304" pitchFamily="18" charset="0"/>
              </a:rPr>
              <a:t> </a:t>
            </a:r>
            <a:r>
              <a:rPr lang="en-US" sz="1600" spc="60" dirty="0">
                <a:solidFill>
                  <a:srgbClr val="1B8E1D"/>
                </a:solidFill>
                <a:latin typeface="Times New Roman" panose="02020603050405020304" pitchFamily="18" charset="0"/>
                <a:cs typeface="Times New Roman" panose="02020603050405020304" pitchFamily="18" charset="0"/>
              </a:rPr>
              <a:t>4.4</a:t>
            </a:r>
            <a:r>
              <a:rPr lang="en-US" sz="1600" dirty="0">
                <a:solidFill>
                  <a:schemeClr val="accent6"/>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9517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78309-8101-AA43-BE2B-1A811F53F423}"/>
              </a:ext>
            </a:extLst>
          </p:cNvPr>
          <p:cNvSpPr>
            <a:spLocks noGrp="1"/>
          </p:cNvSpPr>
          <p:nvPr>
            <p:ph type="title"/>
          </p:nvPr>
        </p:nvSpPr>
        <p:spPr>
          <a:xfrm>
            <a:off x="457200" y="190748"/>
            <a:ext cx="8229600" cy="1143000"/>
          </a:xfrm>
        </p:spPr>
        <p:txBody>
          <a:bodyPr/>
          <a:lstStyle/>
          <a:p>
            <a:r>
              <a:rPr lang="en-US" dirty="0"/>
              <a:t>Generic Shortest-paths Algorithm</a:t>
            </a:r>
          </a:p>
        </p:txBody>
      </p:sp>
      <p:sp>
        <p:nvSpPr>
          <p:cNvPr id="5" name="object 8">
            <a:extLst>
              <a:ext uri="{FF2B5EF4-FFF2-40B4-BE49-F238E27FC236}">
                <a16:creationId xmlns:a16="http://schemas.microsoft.com/office/drawing/2014/main" id="{88D378DB-8D58-754B-9634-9969489D7DC9}"/>
              </a:ext>
            </a:extLst>
          </p:cNvPr>
          <p:cNvSpPr/>
          <p:nvPr/>
        </p:nvSpPr>
        <p:spPr>
          <a:xfrm>
            <a:off x="1015068" y="1224691"/>
            <a:ext cx="4530055"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6" name="object 9">
            <a:extLst>
              <a:ext uri="{FF2B5EF4-FFF2-40B4-BE49-F238E27FC236}">
                <a16:creationId xmlns:a16="http://schemas.microsoft.com/office/drawing/2014/main" id="{899A97CD-9D0C-2644-AAE6-1478C0CC16FB}"/>
              </a:ext>
            </a:extLst>
          </p:cNvPr>
          <p:cNvSpPr txBox="1"/>
          <p:nvPr/>
        </p:nvSpPr>
        <p:spPr>
          <a:xfrm>
            <a:off x="1384363" y="1250533"/>
            <a:ext cx="4013003" cy="1935186"/>
          </a:xfrm>
          <a:prstGeom prst="rect">
            <a:avLst/>
          </a:prstGeom>
        </p:spPr>
        <p:txBody>
          <a:bodyPr vert="horz" wrap="square" lIns="0" tIns="8930" rIns="0" bIns="0" rtlCol="0">
            <a:spAutoFit/>
          </a:bodyPr>
          <a:lstStyle/>
          <a:p>
            <a:pPr>
              <a:spcBef>
                <a:spcPts val="300"/>
              </a:spcBef>
              <a:spcAft>
                <a:spcPts val="300"/>
              </a:spcAft>
            </a:pPr>
            <a:r>
              <a:rPr sz="1600" b="1" dirty="0">
                <a:solidFill>
                  <a:srgbClr val="8D3124"/>
                </a:solidFill>
                <a:latin typeface="Times New Roman" panose="02020603050405020304" pitchFamily="18" charset="0"/>
                <a:cs typeface="Times New Roman" panose="02020603050405020304" pitchFamily="18" charset="0"/>
              </a:rPr>
              <a:t>Generic algorithm (to compute SPT from</a:t>
            </a:r>
            <a:r>
              <a:rPr lang="en-US" sz="1600" b="1" dirty="0">
                <a:solidFill>
                  <a:srgbClr val="8D3124"/>
                </a:solidFill>
                <a:latin typeface="Times New Roman" panose="02020603050405020304" pitchFamily="18" charset="0"/>
                <a:cs typeface="Times New Roman" panose="02020603050405020304" pitchFamily="18" charset="0"/>
              </a:rPr>
              <a:t> </a:t>
            </a:r>
            <a:r>
              <a:rPr sz="1600" b="1" dirty="0">
                <a:solidFill>
                  <a:srgbClr val="8D3124"/>
                </a:solidFill>
                <a:latin typeface="Times New Roman" panose="02020603050405020304" pitchFamily="18" charset="0"/>
                <a:cs typeface="Times New Roman" panose="02020603050405020304" pitchFamily="18" charset="0"/>
              </a:rPr>
              <a:t>s)</a:t>
            </a:r>
            <a:endParaRPr lang="en-US" sz="1600" b="1" dirty="0">
              <a:solidFill>
                <a:srgbClr val="8D3124"/>
              </a:solidFill>
              <a:latin typeface="Times New Roman" panose="02020603050405020304" pitchFamily="18" charset="0"/>
              <a:cs typeface="Times New Roman" panose="02020603050405020304" pitchFamily="18" charset="0"/>
            </a:endParaRPr>
          </a:p>
          <a:p>
            <a:pPr>
              <a:spcBef>
                <a:spcPts val="800"/>
              </a:spcBef>
              <a:spcAft>
                <a:spcPts val="300"/>
              </a:spcAft>
            </a:pPr>
            <a:r>
              <a:rPr lang="en-US" sz="1600" b="1" dirty="0">
                <a:latin typeface="Times New Roman" panose="02020603050405020304" pitchFamily="18" charset="0"/>
                <a:cs typeface="Times New Roman" panose="02020603050405020304" pitchFamily="18" charset="0"/>
              </a:rPr>
              <a:t>For each vertex v: </a:t>
            </a:r>
            <a:r>
              <a:rPr lang="en-US" sz="1600" b="1" dirty="0" err="1">
                <a:latin typeface="Times New Roman" panose="02020603050405020304" pitchFamily="18" charset="0"/>
                <a:cs typeface="Times New Roman" panose="02020603050405020304" pitchFamily="18" charset="0"/>
              </a:rPr>
              <a:t>distTo</a:t>
            </a:r>
            <a:r>
              <a:rPr lang="en-US" sz="1600" b="1"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b="1" dirty="0">
                <a:latin typeface="Times New Roman" panose="02020603050405020304" pitchFamily="18" charset="0"/>
                <a:cs typeface="Times New Roman" panose="02020603050405020304" pitchFamily="18" charset="0"/>
              </a:rPr>
              <a:t>For each vertex v: </a:t>
            </a:r>
            <a:r>
              <a:rPr lang="en-US" sz="1600" b="1" dirty="0" err="1">
                <a:latin typeface="Times New Roman" panose="02020603050405020304" pitchFamily="18" charset="0"/>
                <a:cs typeface="Times New Roman" panose="02020603050405020304" pitchFamily="18" charset="0"/>
              </a:rPr>
              <a:t>edgeTo</a:t>
            </a:r>
            <a:r>
              <a:rPr lang="en-US" sz="1600" b="1"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b="1" dirty="0" err="1">
                <a:latin typeface="Times New Roman" panose="02020603050405020304" pitchFamily="18" charset="0"/>
                <a:cs typeface="Times New Roman" panose="02020603050405020304" pitchFamily="18" charset="0"/>
              </a:rPr>
              <a:t>distTo</a:t>
            </a:r>
            <a:r>
              <a:rPr lang="en-US" sz="1600" b="1"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b="1" dirty="0">
                <a:latin typeface="Times New Roman" panose="02020603050405020304" pitchFamily="18" charset="0"/>
                <a:cs typeface="Times New Roman" panose="02020603050405020304" pitchFamily="18" charset="0"/>
              </a:rPr>
              <a:t>Repeat until done:</a:t>
            </a:r>
          </a:p>
          <a:p>
            <a:pPr>
              <a:spcBef>
                <a:spcPts val="300"/>
              </a:spcBef>
              <a:spcAft>
                <a:spcPts val="300"/>
              </a:spcAft>
            </a:pPr>
            <a:r>
              <a:rPr lang="en-US" sz="1600" b="1" dirty="0">
                <a:latin typeface="Times New Roman" panose="02020603050405020304" pitchFamily="18" charset="0"/>
                <a:cs typeface="Times New Roman" panose="02020603050405020304" pitchFamily="18" charset="0"/>
              </a:rPr>
              <a:t>	- Relax any edge. </a:t>
            </a:r>
            <a:endParaRPr lang="en-US" sz="1600" b="1" dirty="0">
              <a:effectLst/>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6AF3A6F5-2BDD-3541-9E12-2A0C6C1CDCE6}"/>
              </a:ext>
            </a:extLst>
          </p:cNvPr>
          <p:cNvSpPr/>
          <p:nvPr/>
        </p:nvSpPr>
        <p:spPr>
          <a:xfrm>
            <a:off x="796086" y="3410126"/>
            <a:ext cx="7492237" cy="3375283"/>
          </a:xfrm>
          <a:prstGeom prst="rect">
            <a:avLst/>
          </a:prstGeom>
        </p:spPr>
        <p:txBody>
          <a:bodyPr wrap="square">
            <a:spAutoFit/>
          </a:bodyPr>
          <a:lstStyle/>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Proposition</a:t>
            </a:r>
            <a:r>
              <a:rPr lang="en-US" sz="1600" dirty="0">
                <a:latin typeface="Arial" panose="020B0604020202020204" pitchFamily="34" charset="0"/>
                <a:cs typeface="Arial" panose="020B0604020202020204" pitchFamily="34" charset="0"/>
              </a:rPr>
              <a:t>. Generic algorithm computes SPT (if it exists) from s. </a:t>
            </a:r>
          </a:p>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Pf.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Throughout algorithm,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is the length of a simple path from s to v (and </a:t>
            </a:r>
            <a:r>
              <a:rPr lang="en-US" sz="1600" dirty="0" err="1">
                <a:latin typeface="Arial" panose="020B0604020202020204" pitchFamily="34" charset="0"/>
                <a:cs typeface="Arial" panose="020B0604020202020204" pitchFamily="34" charset="0"/>
              </a:rPr>
              <a:t>edgeTo</a:t>
            </a:r>
            <a:r>
              <a:rPr lang="en-US" sz="1600" dirty="0">
                <a:latin typeface="Arial" panose="020B0604020202020204" pitchFamily="34" charset="0"/>
                <a:cs typeface="Arial" panose="020B0604020202020204" pitchFamily="34" charset="0"/>
              </a:rPr>
              <a:t>[v] is last edge on path).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Each successful relaxation decreases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for some v.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The entry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can decrease at most a finite number of times.</a:t>
            </a:r>
          </a:p>
          <a:p>
            <a:pPr>
              <a:spcBef>
                <a:spcPts val="400"/>
              </a:spcBef>
              <a:spcAft>
                <a:spcPts val="400"/>
              </a:spcAft>
            </a:pPr>
            <a:r>
              <a:rPr lang="en-US" sz="1600" dirty="0">
                <a:solidFill>
                  <a:srgbClr val="1B8E1D"/>
                </a:solidFill>
                <a:latin typeface="Arial" panose="020B0604020202020204" pitchFamily="34" charset="0"/>
                <a:cs typeface="Arial" panose="020B0604020202020204" pitchFamily="34" charset="0"/>
              </a:rPr>
              <a:t>Efficient implementations. </a:t>
            </a:r>
            <a:r>
              <a:rPr lang="en-US" sz="1600" dirty="0"/>
              <a:t>How to choose which edge to relax?</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1. Dijkstra’s algorithm. (</a:t>
            </a:r>
            <a:r>
              <a:rPr lang="en-US" sz="1600" dirty="0">
                <a:solidFill>
                  <a:srgbClr val="C00000"/>
                </a:solidFill>
                <a:latin typeface="Arial" panose="020B0604020202020204" pitchFamily="34" charset="0"/>
                <a:cs typeface="Arial" panose="020B0604020202020204" pitchFamily="34" charset="0"/>
              </a:rPr>
              <a:t>nonnegative weights, directed cycles</a:t>
            </a:r>
            <a:r>
              <a:rPr lang="en-US" sz="1600" dirty="0">
                <a:latin typeface="Arial" panose="020B0604020202020204" pitchFamily="34" charset="0"/>
                <a:cs typeface="Arial" panose="020B0604020202020204" pitchFamily="34" charset="0"/>
              </a:rPr>
              <a:t>).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2. Topological sort algorithm. (</a:t>
            </a:r>
            <a:r>
              <a:rPr lang="en-US" sz="1600" dirty="0">
                <a:solidFill>
                  <a:srgbClr val="C00000"/>
                </a:solidFill>
                <a:latin typeface="Arial" panose="020B0604020202020204" pitchFamily="34" charset="0"/>
                <a:cs typeface="Arial" panose="020B0604020202020204" pitchFamily="34" charset="0"/>
              </a:rPr>
              <a:t>no directed cycles</a:t>
            </a:r>
            <a:r>
              <a:rPr lang="en-US" sz="1600" dirty="0">
                <a:latin typeface="Arial" panose="020B0604020202020204" pitchFamily="34" charset="0"/>
                <a:cs typeface="Arial" panose="020B0604020202020204" pitchFamily="34" charset="0"/>
              </a:rPr>
              <a:t>).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3. Bellman–Ford algorithm. (</a:t>
            </a:r>
            <a:r>
              <a:rPr lang="en-US" sz="1600" dirty="0">
                <a:solidFill>
                  <a:srgbClr val="C00000"/>
                </a:solidFill>
                <a:latin typeface="Arial" panose="020B0604020202020204" pitchFamily="34" charset="0"/>
                <a:cs typeface="Arial" panose="020B0604020202020204" pitchFamily="34" charset="0"/>
              </a:rPr>
              <a:t>no negative cycles</a:t>
            </a:r>
            <a:r>
              <a:rPr lang="en-US" sz="1600" dirty="0">
                <a:latin typeface="Arial" panose="020B0604020202020204" pitchFamily="34" charset="0"/>
                <a:cs typeface="Arial" panose="020B0604020202020204" pitchFamily="34" charset="0"/>
              </a:rPr>
              <a:t>). </a:t>
            </a:r>
          </a:p>
        </p:txBody>
      </p:sp>
      <p:cxnSp>
        <p:nvCxnSpPr>
          <p:cNvPr id="10" name="Straight Connector 9">
            <a:extLst>
              <a:ext uri="{FF2B5EF4-FFF2-40B4-BE49-F238E27FC236}">
                <a16:creationId xmlns:a16="http://schemas.microsoft.com/office/drawing/2014/main" id="{125C1346-3A42-474B-BD38-93D1E7FCFDF5}"/>
              </a:ext>
            </a:extLst>
          </p:cNvPr>
          <p:cNvCxnSpPr>
            <a:cxnSpLocks/>
          </p:cNvCxnSpPr>
          <p:nvPr/>
        </p:nvCxnSpPr>
        <p:spPr>
          <a:xfrm>
            <a:off x="1098089" y="1579136"/>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BB3DAA9C-CF0B-7147-9516-FA43152E2EFF}"/>
              </a:ext>
            </a:extLst>
          </p:cNvPr>
          <p:cNvCxnSpPr>
            <a:cxnSpLocks/>
          </p:cNvCxnSpPr>
          <p:nvPr/>
        </p:nvCxnSpPr>
        <p:spPr>
          <a:xfrm>
            <a:off x="1098089" y="3239457"/>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3834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dissolve">
                                      <p:cBhvr>
                                        <p:cTn id="21" dur="500"/>
                                        <p:tgtEl>
                                          <p:spTgt spid="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9">
                                            <p:txEl>
                                              <p:pRg st="1" end="1"/>
                                            </p:txEl>
                                          </p:spTgt>
                                        </p:tgtEl>
                                        <p:attrNameLst>
                                          <p:attrName>style.visibility</p:attrName>
                                        </p:attrNameLst>
                                      </p:cBhvr>
                                      <p:to>
                                        <p:strVal val="visible"/>
                                      </p:to>
                                    </p:set>
                                    <p:animEffect transition="in" filter="dissolve">
                                      <p:cBhvr>
                                        <p:cTn id="26" dur="500"/>
                                        <p:tgtEl>
                                          <p:spTgt spid="9">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animEffect transition="in" filter="dissolve">
                                      <p:cBhvr>
                                        <p:cTn id="31" dur="500"/>
                                        <p:tgtEl>
                                          <p:spTgt spid="9">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9">
                                            <p:txEl>
                                              <p:pRg st="3" end="3"/>
                                            </p:txEl>
                                          </p:spTgt>
                                        </p:tgtEl>
                                        <p:attrNameLst>
                                          <p:attrName>style.visibility</p:attrName>
                                        </p:attrNameLst>
                                      </p:cBhvr>
                                      <p:to>
                                        <p:strVal val="visible"/>
                                      </p:to>
                                    </p:set>
                                    <p:animEffect transition="in" filter="dissolve">
                                      <p:cBhvr>
                                        <p:cTn id="36" dur="500"/>
                                        <p:tgtEl>
                                          <p:spTgt spid="9">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9">
                                            <p:txEl>
                                              <p:pRg st="4" end="4"/>
                                            </p:txEl>
                                          </p:spTgt>
                                        </p:tgtEl>
                                        <p:attrNameLst>
                                          <p:attrName>style.visibility</p:attrName>
                                        </p:attrNameLst>
                                      </p:cBhvr>
                                      <p:to>
                                        <p:strVal val="visible"/>
                                      </p:to>
                                    </p:set>
                                    <p:animEffect transition="in" filter="dissolve">
                                      <p:cBhvr>
                                        <p:cTn id="41" dur="500"/>
                                        <p:tgtEl>
                                          <p:spTgt spid="9">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9">
                                            <p:txEl>
                                              <p:pRg st="5" end="5"/>
                                            </p:txEl>
                                          </p:spTgt>
                                        </p:tgtEl>
                                        <p:attrNameLst>
                                          <p:attrName>style.visibility</p:attrName>
                                        </p:attrNameLst>
                                      </p:cBhvr>
                                      <p:to>
                                        <p:strVal val="visible"/>
                                      </p:to>
                                    </p:set>
                                    <p:animEffect transition="in" filter="dissolve">
                                      <p:cBhvr>
                                        <p:cTn id="46" dur="500"/>
                                        <p:tgtEl>
                                          <p:spTgt spid="9">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9">
                                            <p:txEl>
                                              <p:pRg st="6" end="6"/>
                                            </p:txEl>
                                          </p:spTgt>
                                        </p:tgtEl>
                                        <p:attrNameLst>
                                          <p:attrName>style.visibility</p:attrName>
                                        </p:attrNameLst>
                                      </p:cBhvr>
                                      <p:to>
                                        <p:strVal val="visible"/>
                                      </p:to>
                                    </p:set>
                                    <p:animEffect transition="in" filter="dissolve">
                                      <p:cBhvr>
                                        <p:cTn id="51" dur="500"/>
                                        <p:tgtEl>
                                          <p:spTgt spid="9">
                                            <p:txEl>
                                              <p:pRg st="6" end="6"/>
                                            </p:txEl>
                                          </p:spTgt>
                                        </p:tgtEl>
                                      </p:cBhvr>
                                    </p:animEffect>
                                  </p:childTnLst>
                                </p:cTn>
                              </p:par>
                              <p:par>
                                <p:cTn id="52" presetID="9" presetClass="entr" presetSubtype="0" fill="hold" nodeType="withEffect">
                                  <p:stCondLst>
                                    <p:cond delay="0"/>
                                  </p:stCondLst>
                                  <p:childTnLst>
                                    <p:set>
                                      <p:cBhvr>
                                        <p:cTn id="53" dur="1" fill="hold">
                                          <p:stCondLst>
                                            <p:cond delay="0"/>
                                          </p:stCondLst>
                                        </p:cTn>
                                        <p:tgtEl>
                                          <p:spTgt spid="9">
                                            <p:txEl>
                                              <p:pRg st="7" end="7"/>
                                            </p:txEl>
                                          </p:spTgt>
                                        </p:tgtEl>
                                        <p:attrNameLst>
                                          <p:attrName>style.visibility</p:attrName>
                                        </p:attrNameLst>
                                      </p:cBhvr>
                                      <p:to>
                                        <p:strVal val="visible"/>
                                      </p:to>
                                    </p:set>
                                    <p:animEffect transition="in" filter="dissolve">
                                      <p:cBhvr>
                                        <p:cTn id="54" dur="500"/>
                                        <p:tgtEl>
                                          <p:spTgt spid="9">
                                            <p:txEl>
                                              <p:pRg st="7" end="7"/>
                                            </p:txEl>
                                          </p:spTgt>
                                        </p:tgtEl>
                                      </p:cBhvr>
                                    </p:animEffect>
                                  </p:childTnLst>
                                </p:cTn>
                              </p:par>
                              <p:par>
                                <p:cTn id="55" presetID="9" presetClass="entr" presetSubtype="0" fill="hold" nodeType="withEffect">
                                  <p:stCondLst>
                                    <p:cond delay="0"/>
                                  </p:stCondLst>
                                  <p:childTnLst>
                                    <p:set>
                                      <p:cBhvr>
                                        <p:cTn id="56" dur="1" fill="hold">
                                          <p:stCondLst>
                                            <p:cond delay="0"/>
                                          </p:stCondLst>
                                        </p:cTn>
                                        <p:tgtEl>
                                          <p:spTgt spid="9">
                                            <p:txEl>
                                              <p:pRg st="8" end="8"/>
                                            </p:txEl>
                                          </p:spTgt>
                                        </p:tgtEl>
                                        <p:attrNameLst>
                                          <p:attrName>style.visibility</p:attrName>
                                        </p:attrNameLst>
                                      </p:cBhvr>
                                      <p:to>
                                        <p:strVal val="visible"/>
                                      </p:to>
                                    </p:set>
                                    <p:animEffect transition="in" filter="dissolve">
                                      <p:cBhvr>
                                        <p:cTn id="57"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F57D7-BE82-091E-A2A2-4CD5D44D2050}"/>
              </a:ext>
            </a:extLst>
          </p:cNvPr>
          <p:cNvSpPr>
            <a:spLocks noGrp="1"/>
          </p:cNvSpPr>
          <p:nvPr>
            <p:ph type="title"/>
          </p:nvPr>
        </p:nvSpPr>
        <p:spPr/>
        <p:txBody>
          <a:bodyPr/>
          <a:lstStyle/>
          <a:p>
            <a:r>
              <a:rPr lang="en-GB" dirty="0"/>
              <a:t>Dijkstra's Algorithm</a:t>
            </a:r>
            <a:endParaRPr lang="en-SE" dirty="0"/>
          </a:p>
        </p:txBody>
      </p:sp>
      <p:sp>
        <p:nvSpPr>
          <p:cNvPr id="3" name="Content Placeholder 2">
            <a:extLst>
              <a:ext uri="{FF2B5EF4-FFF2-40B4-BE49-F238E27FC236}">
                <a16:creationId xmlns:a16="http://schemas.microsoft.com/office/drawing/2014/main" id="{DDBF02E3-BFC0-4342-8CE7-7C9FE4D45A91}"/>
              </a:ext>
            </a:extLst>
          </p:cNvPr>
          <p:cNvSpPr>
            <a:spLocks noGrp="1"/>
          </p:cNvSpPr>
          <p:nvPr>
            <p:ph idx="1"/>
          </p:nvPr>
        </p:nvSpPr>
        <p:spPr/>
        <p:txBody>
          <a:bodyPr>
            <a:normAutofit fontScale="92500"/>
          </a:bodyPr>
          <a:lstStyle/>
          <a:p>
            <a:r>
              <a:rPr lang="en-GB" dirty="0"/>
              <a:t>Initialization:</a:t>
            </a:r>
          </a:p>
          <a:p>
            <a:pPr lvl="1"/>
            <a:r>
              <a:rPr lang="en-GB" dirty="0"/>
              <a:t>Set the distance to the source node as 0 and to all other nodes as infinity.</a:t>
            </a:r>
          </a:p>
          <a:p>
            <a:pPr lvl="1"/>
            <a:r>
              <a:rPr lang="en-GB" dirty="0"/>
              <a:t>Mark all nodes as unvisited and store them in a priority queue.</a:t>
            </a:r>
          </a:p>
          <a:p>
            <a:r>
              <a:rPr lang="en-GB" dirty="0"/>
              <a:t>Main Loop:</a:t>
            </a:r>
          </a:p>
          <a:p>
            <a:pPr lvl="1"/>
            <a:r>
              <a:rPr lang="en-GB" dirty="0"/>
              <a:t>Extract the unvisited node with the smallest known distance from the queue.</a:t>
            </a:r>
          </a:p>
          <a:p>
            <a:pPr lvl="1"/>
            <a:r>
              <a:rPr lang="en-GB" dirty="0"/>
              <a:t>For each </a:t>
            </a:r>
            <a:r>
              <a:rPr lang="en-GB" dirty="0" err="1"/>
              <a:t>neighboring</a:t>
            </a:r>
            <a:r>
              <a:rPr lang="en-GB" dirty="0"/>
              <a:t> node, calculate its tentative distance through the current node. If this distance is smaller than the previously recorded distance, update it.</a:t>
            </a:r>
          </a:p>
          <a:p>
            <a:pPr lvl="1"/>
            <a:r>
              <a:rPr lang="en-GB" dirty="0"/>
              <a:t>Mark the current node as visited once all its </a:t>
            </a:r>
            <a:r>
              <a:rPr lang="en-GB" dirty="0" err="1"/>
              <a:t>neighbors</a:t>
            </a:r>
            <a:r>
              <a:rPr lang="en-GB" dirty="0"/>
              <a:t> are processed.</a:t>
            </a:r>
          </a:p>
          <a:p>
            <a:r>
              <a:rPr lang="en-GB" dirty="0"/>
              <a:t>Termination:</a:t>
            </a:r>
          </a:p>
          <a:p>
            <a:pPr lvl="1"/>
            <a:r>
              <a:rPr lang="en-GB" dirty="0"/>
              <a:t>The algorithm continues until all reachable nodes are visited, or until the shortest path to a specific destination is found.</a:t>
            </a:r>
            <a:endParaRPr lang="en-SE" dirty="0"/>
          </a:p>
        </p:txBody>
      </p:sp>
    </p:spTree>
    <p:extLst>
      <p:ext uri="{BB962C8B-B14F-4D97-AF65-F5344CB8AC3E}">
        <p14:creationId xmlns:p14="http://schemas.microsoft.com/office/powerpoint/2010/main" val="388369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93300-E79B-A30C-FB3E-DB92AD68A10B}"/>
              </a:ext>
            </a:extLst>
          </p:cNvPr>
          <p:cNvSpPr>
            <a:spLocks noGrp="1"/>
          </p:cNvSpPr>
          <p:nvPr>
            <p:ph type="title"/>
          </p:nvPr>
        </p:nvSpPr>
        <p:spPr/>
        <p:txBody>
          <a:bodyPr/>
          <a:lstStyle/>
          <a:p>
            <a:r>
              <a:rPr lang="en-US" altLang="zh-CN" dirty="0"/>
              <a:t>Example Graph</a:t>
            </a:r>
            <a:endParaRPr lang="en-SE" dirty="0"/>
          </a:p>
        </p:txBody>
      </p:sp>
      <p:sp>
        <p:nvSpPr>
          <p:cNvPr id="3" name="Content Placeholder 2">
            <a:extLst>
              <a:ext uri="{FF2B5EF4-FFF2-40B4-BE49-F238E27FC236}">
                <a16:creationId xmlns:a16="http://schemas.microsoft.com/office/drawing/2014/main" id="{2D3816D8-2144-208F-51D1-5DE1BA1EF4A7}"/>
              </a:ext>
            </a:extLst>
          </p:cNvPr>
          <p:cNvSpPr>
            <a:spLocks noGrp="1"/>
          </p:cNvSpPr>
          <p:nvPr>
            <p:ph idx="1"/>
          </p:nvPr>
        </p:nvSpPr>
        <p:spPr/>
        <p:txBody>
          <a:bodyPr/>
          <a:lstStyle/>
          <a:p>
            <a:endParaRPr lang="en-SE" dirty="0"/>
          </a:p>
        </p:txBody>
      </p:sp>
      <p:pic>
        <p:nvPicPr>
          <p:cNvPr id="5" name="Picture 4">
            <a:extLst>
              <a:ext uri="{FF2B5EF4-FFF2-40B4-BE49-F238E27FC236}">
                <a16:creationId xmlns:a16="http://schemas.microsoft.com/office/drawing/2014/main" id="{1038EA37-DCE5-57B3-CDC7-126279ED9F3C}"/>
              </a:ext>
            </a:extLst>
          </p:cNvPr>
          <p:cNvPicPr>
            <a:picLocks noChangeAspect="1"/>
          </p:cNvPicPr>
          <p:nvPr/>
        </p:nvPicPr>
        <p:blipFill>
          <a:blip r:embed="rId2"/>
          <a:stretch>
            <a:fillRect/>
          </a:stretch>
        </p:blipFill>
        <p:spPr>
          <a:xfrm>
            <a:off x="640768" y="1867933"/>
            <a:ext cx="7862463" cy="3990496"/>
          </a:xfrm>
          <a:prstGeom prst="rect">
            <a:avLst/>
          </a:prstGeom>
        </p:spPr>
      </p:pic>
    </p:spTree>
    <p:extLst>
      <p:ext uri="{BB962C8B-B14F-4D97-AF65-F5344CB8AC3E}">
        <p14:creationId xmlns:p14="http://schemas.microsoft.com/office/powerpoint/2010/main" val="20700012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E8041-B38F-2C46-34E4-12333279D8F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BA967C86-4481-151F-69BA-6395BBA93E43}"/>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DD5F22A6-D4C2-F7CA-6043-326176E784C2}"/>
              </a:ext>
            </a:extLst>
          </p:cNvPr>
          <p:cNvPicPr>
            <a:picLocks noChangeAspect="1"/>
          </p:cNvPicPr>
          <p:nvPr/>
        </p:nvPicPr>
        <p:blipFill>
          <a:blip r:embed="rId2"/>
          <a:srcRect/>
          <a:stretch/>
        </p:blipFill>
        <p:spPr>
          <a:xfrm>
            <a:off x="1382485" y="43055"/>
            <a:ext cx="7047068" cy="3255207"/>
          </a:xfrm>
          <a:prstGeom prst="rect">
            <a:avLst/>
          </a:prstGeom>
        </p:spPr>
      </p:pic>
      <p:pic>
        <p:nvPicPr>
          <p:cNvPr id="7" name="Picture 6">
            <a:extLst>
              <a:ext uri="{FF2B5EF4-FFF2-40B4-BE49-F238E27FC236}">
                <a16:creationId xmlns:a16="http://schemas.microsoft.com/office/drawing/2014/main" id="{34BAF77F-78EE-8D22-20A0-24E4F7D08FC6}"/>
              </a:ext>
            </a:extLst>
          </p:cNvPr>
          <p:cNvPicPr>
            <a:picLocks noChangeAspect="1"/>
          </p:cNvPicPr>
          <p:nvPr/>
        </p:nvPicPr>
        <p:blipFill>
          <a:blip r:embed="rId3"/>
          <a:stretch>
            <a:fillRect/>
          </a:stretch>
        </p:blipFill>
        <p:spPr>
          <a:xfrm>
            <a:off x="1382485" y="3341912"/>
            <a:ext cx="7648339" cy="3385945"/>
          </a:xfrm>
          <a:prstGeom prst="rect">
            <a:avLst/>
          </a:prstGeom>
        </p:spPr>
      </p:pic>
    </p:spTree>
    <p:extLst>
      <p:ext uri="{BB962C8B-B14F-4D97-AF65-F5344CB8AC3E}">
        <p14:creationId xmlns:p14="http://schemas.microsoft.com/office/powerpoint/2010/main" val="11007427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41011</TotalTime>
  <Words>3815</Words>
  <Application>Microsoft Office PowerPoint</Application>
  <PresentationFormat>On-screen Show (4:3)</PresentationFormat>
  <Paragraphs>560</Paragraphs>
  <Slides>36</Slides>
  <Notes>2</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36</vt:i4>
      </vt:variant>
    </vt:vector>
  </HeadingPairs>
  <TitlesOfParts>
    <vt:vector size="51" baseType="lpstr">
      <vt:lpstr>DejaVu Sans</vt:lpstr>
      <vt:lpstr>DejaVu Sans Mono</vt:lpstr>
      <vt:lpstr>LucidaGrande</vt:lpstr>
      <vt:lpstr>Menlo</vt:lpstr>
      <vt:lpstr>System Font Regular</vt:lpstr>
      <vt:lpstr>Arial</vt:lpstr>
      <vt:lpstr>Calibri</vt:lpstr>
      <vt:lpstr>Cambria Math</vt:lpstr>
      <vt:lpstr>Helvetica</vt:lpstr>
      <vt:lpstr>Nunito</vt:lpstr>
      <vt:lpstr>Times</vt:lpstr>
      <vt:lpstr>Times New Roman</vt:lpstr>
      <vt:lpstr>Trebuchet MS</vt:lpstr>
      <vt:lpstr>Wingdings</vt:lpstr>
      <vt:lpstr>Office Theme</vt:lpstr>
      <vt:lpstr>Lecture 11 Shortest Paths</vt:lpstr>
      <vt:lpstr>Lecture Goals</vt:lpstr>
      <vt:lpstr>Shortest Paths in an Edge-weighted Digraph</vt:lpstr>
      <vt:lpstr>Data Structures for Single-source Shortest Paths</vt:lpstr>
      <vt:lpstr>Edge Relaxation</vt:lpstr>
      <vt:lpstr>Generic Shortest-paths Algorithm</vt:lpstr>
      <vt:lpstr>Dijkstra's Algorithm</vt:lpstr>
      <vt:lpstr>Example Graph</vt:lpstr>
      <vt:lpstr>PowerPoint Presentation</vt:lpstr>
      <vt:lpstr>PowerPoint Presentation</vt:lpstr>
      <vt:lpstr>PowerPoint Presentation</vt:lpstr>
      <vt:lpstr>PowerPoint Presentation</vt:lpstr>
      <vt:lpstr>PowerPoint Presentation</vt:lpstr>
      <vt:lpstr>End of Algorithm</vt:lpstr>
      <vt:lpstr>Getting the Shortest Path from A to C</vt:lpstr>
      <vt:lpstr>Dijkstra’s Algorithm 2nd Example</vt:lpstr>
      <vt:lpstr>Dijkstra’s Algorithm 3rd Example</vt:lpstr>
      <vt:lpstr>PowerPoint Presentation</vt:lpstr>
      <vt:lpstr>PowerPoint Presentation</vt:lpstr>
      <vt:lpstr>PowerPoint Presentation</vt:lpstr>
      <vt:lpstr>Dijkstra’s Algorithm: Correctness Proof</vt:lpstr>
      <vt:lpstr>Quiz: Dijstra’s Algorithm</vt:lpstr>
      <vt:lpstr>Bellman-Ford Algorithm</vt:lpstr>
      <vt:lpstr>Bellman-Ford Algorithm Proof of Correctness</vt:lpstr>
      <vt:lpstr>Bellman-Ford Algorithm Example</vt:lpstr>
      <vt:lpstr>Bellman-Ford Algorithm Visualization</vt:lpstr>
      <vt:lpstr>Dijkstra's Algorithm vs. Bellman-Ford Algorithm</vt:lpstr>
      <vt:lpstr>Time complexity of Bellman-Ford </vt:lpstr>
      <vt:lpstr>Quiz</vt:lpstr>
      <vt:lpstr>Quiz</vt:lpstr>
      <vt:lpstr>Quiz</vt:lpstr>
      <vt:lpstr>Video Tutorials</vt:lpstr>
      <vt:lpstr>Quiz</vt:lpstr>
      <vt:lpstr>Quiz</vt:lpstr>
      <vt:lpstr>Quiz </vt:lpstr>
      <vt:lpstr>Quiz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Classes and Objects in Java</dc:title>
  <dc:creator>Jianchen Shan</dc:creator>
  <cp:lastModifiedBy>Zonghua Gu</cp:lastModifiedBy>
  <cp:revision>1182</cp:revision>
  <dcterms:created xsi:type="dcterms:W3CDTF">2018-08-13T22:58:39Z</dcterms:created>
  <dcterms:modified xsi:type="dcterms:W3CDTF">2024-10-30T21:48:20Z</dcterms:modified>
</cp:coreProperties>
</file>